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Lst>
  <p:notesMasterIdLst>
    <p:notesMasterId r:id="rId134"/>
  </p:notesMasterIdLst>
  <p:handoutMasterIdLst>
    <p:handoutMasterId r:id="rId135"/>
  </p:handoutMasterIdLst>
  <p:sldIdLst>
    <p:sldId id="267" r:id="rId3"/>
    <p:sldId id="270" r:id="rId4"/>
    <p:sldId id="366" r:id="rId5"/>
    <p:sldId id="268" r:id="rId6"/>
    <p:sldId id="367" r:id="rId7"/>
    <p:sldId id="368" r:id="rId8"/>
    <p:sldId id="369" r:id="rId9"/>
    <p:sldId id="370" r:id="rId10"/>
    <p:sldId id="371" r:id="rId11"/>
    <p:sldId id="372" r:id="rId12"/>
    <p:sldId id="373" r:id="rId13"/>
    <p:sldId id="374" r:id="rId14"/>
    <p:sldId id="375" r:id="rId15"/>
    <p:sldId id="376"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5" r:id="rId45"/>
    <p:sldId id="406" r:id="rId46"/>
    <p:sldId id="407" r:id="rId47"/>
    <p:sldId id="408" r:id="rId48"/>
    <p:sldId id="409" r:id="rId49"/>
    <p:sldId id="410" r:id="rId50"/>
    <p:sldId id="411" r:id="rId51"/>
    <p:sldId id="412" r:id="rId52"/>
    <p:sldId id="413" r:id="rId53"/>
    <p:sldId id="414" r:id="rId54"/>
    <p:sldId id="415" r:id="rId55"/>
    <p:sldId id="416" r:id="rId56"/>
    <p:sldId id="417" r:id="rId57"/>
    <p:sldId id="418" r:id="rId58"/>
    <p:sldId id="419" r:id="rId59"/>
    <p:sldId id="420" r:id="rId60"/>
    <p:sldId id="421" r:id="rId61"/>
    <p:sldId id="422" r:id="rId62"/>
    <p:sldId id="423" r:id="rId63"/>
    <p:sldId id="424" r:id="rId64"/>
    <p:sldId id="425" r:id="rId65"/>
    <p:sldId id="426" r:id="rId66"/>
    <p:sldId id="427" r:id="rId67"/>
    <p:sldId id="428" r:id="rId68"/>
    <p:sldId id="429" r:id="rId69"/>
    <p:sldId id="430" r:id="rId70"/>
    <p:sldId id="431" r:id="rId71"/>
    <p:sldId id="432" r:id="rId72"/>
    <p:sldId id="433" r:id="rId73"/>
    <p:sldId id="434" r:id="rId74"/>
    <p:sldId id="435" r:id="rId75"/>
    <p:sldId id="436" r:id="rId76"/>
    <p:sldId id="437" r:id="rId77"/>
    <p:sldId id="438" r:id="rId78"/>
    <p:sldId id="439" r:id="rId79"/>
    <p:sldId id="440" r:id="rId80"/>
    <p:sldId id="441" r:id="rId81"/>
    <p:sldId id="442" r:id="rId82"/>
    <p:sldId id="443" r:id="rId83"/>
    <p:sldId id="444" r:id="rId84"/>
    <p:sldId id="445" r:id="rId85"/>
    <p:sldId id="446" r:id="rId86"/>
    <p:sldId id="447" r:id="rId87"/>
    <p:sldId id="448" r:id="rId88"/>
    <p:sldId id="449" r:id="rId89"/>
    <p:sldId id="450" r:id="rId90"/>
    <p:sldId id="451" r:id="rId91"/>
    <p:sldId id="452" r:id="rId92"/>
    <p:sldId id="453" r:id="rId93"/>
    <p:sldId id="454" r:id="rId94"/>
    <p:sldId id="455" r:id="rId95"/>
    <p:sldId id="456" r:id="rId96"/>
    <p:sldId id="457" r:id="rId97"/>
    <p:sldId id="458" r:id="rId98"/>
    <p:sldId id="459" r:id="rId99"/>
    <p:sldId id="460" r:id="rId100"/>
    <p:sldId id="461" r:id="rId101"/>
    <p:sldId id="462" r:id="rId102"/>
    <p:sldId id="463" r:id="rId103"/>
    <p:sldId id="464" r:id="rId104"/>
    <p:sldId id="465" r:id="rId105"/>
    <p:sldId id="466" r:id="rId106"/>
    <p:sldId id="467" r:id="rId107"/>
    <p:sldId id="468" r:id="rId108"/>
    <p:sldId id="469" r:id="rId109"/>
    <p:sldId id="470" r:id="rId110"/>
    <p:sldId id="471" r:id="rId111"/>
    <p:sldId id="472" r:id="rId112"/>
    <p:sldId id="473" r:id="rId113"/>
    <p:sldId id="474" r:id="rId114"/>
    <p:sldId id="475" r:id="rId115"/>
    <p:sldId id="476" r:id="rId116"/>
    <p:sldId id="477" r:id="rId117"/>
    <p:sldId id="478" r:id="rId118"/>
    <p:sldId id="479" r:id="rId119"/>
    <p:sldId id="480" r:id="rId120"/>
    <p:sldId id="481" r:id="rId121"/>
    <p:sldId id="482" r:id="rId122"/>
    <p:sldId id="483" r:id="rId123"/>
    <p:sldId id="484" r:id="rId124"/>
    <p:sldId id="485" r:id="rId125"/>
    <p:sldId id="486" r:id="rId126"/>
    <p:sldId id="487" r:id="rId127"/>
    <p:sldId id="488" r:id="rId128"/>
    <p:sldId id="489" r:id="rId129"/>
    <p:sldId id="490" r:id="rId130"/>
    <p:sldId id="491" r:id="rId131"/>
    <p:sldId id="492" r:id="rId132"/>
    <p:sldId id="493" r:id="rId133"/>
  </p:sldIdLst>
  <p:sldSz cx="9144000" cy="6858000" type="screen4x3"/>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07">
          <p15:clr>
            <a:srgbClr val="A4A3A4"/>
          </p15:clr>
        </p15:guide>
        <p15:guide id="3" pos="2916">
          <p15:clr>
            <a:srgbClr val="A4A3A4"/>
          </p15:clr>
        </p15:guide>
        <p15:guide id="4" pos="2481">
          <p15:clr>
            <a:srgbClr val="A4A3A4"/>
          </p15:clr>
        </p15:guide>
        <p15:guide id="5" pos="2372">
          <p15:clr>
            <a:srgbClr val="A4A3A4"/>
          </p15:clr>
        </p15:guide>
        <p15:guide id="6" pos="2045">
          <p15:clr>
            <a:srgbClr val="A4A3A4"/>
          </p15:clr>
        </p15:guide>
        <p15:guide id="7" pos="1937">
          <p15:clr>
            <a:srgbClr val="A4A3A4"/>
          </p15:clr>
        </p15:guide>
        <p15:guide id="8" pos="1610">
          <p15:clr>
            <a:srgbClr val="A4A3A4"/>
          </p15:clr>
        </p15:guide>
        <p15:guide id="9" pos="1501">
          <p15:clr>
            <a:srgbClr val="A4A3A4"/>
          </p15:clr>
        </p15:guide>
        <p15:guide id="10" pos="1174">
          <p15:clr>
            <a:srgbClr val="A4A3A4"/>
          </p15:clr>
        </p15:guide>
        <p15:guide id="11" pos="1066">
          <p15:clr>
            <a:srgbClr val="A4A3A4"/>
          </p15:clr>
        </p15:guide>
        <p15:guide id="12" pos="739">
          <p15:clr>
            <a:srgbClr val="A4A3A4"/>
          </p15:clr>
        </p15:guide>
        <p15:guide id="13" pos="630">
          <p15:clr>
            <a:srgbClr val="A4A3A4"/>
          </p15:clr>
        </p15:guide>
        <p15:guide id="14" pos="304">
          <p15:clr>
            <a:srgbClr val="A4A3A4"/>
          </p15:clr>
        </p15:guide>
        <p15:guide id="15" pos="267">
          <p15:clr>
            <a:srgbClr val="A4A3A4"/>
          </p15:clr>
        </p15:guide>
        <p15:guide id="16" pos="3352">
          <p15:clr>
            <a:srgbClr val="A4A3A4"/>
          </p15:clr>
        </p15:guide>
        <p15:guide id="17" pos="3243">
          <p15:clr>
            <a:srgbClr val="A4A3A4"/>
          </p15:clr>
        </p15:guide>
        <p15:guide id="18" pos="3678">
          <p15:clr>
            <a:srgbClr val="A4A3A4"/>
          </p15:clr>
        </p15:guide>
        <p15:guide id="19" pos="3787">
          <p15:clr>
            <a:srgbClr val="A4A3A4"/>
          </p15:clr>
        </p15:guide>
        <p15:guide id="20" pos="4114">
          <p15:clr>
            <a:srgbClr val="A4A3A4"/>
          </p15:clr>
        </p15:guide>
        <p15:guide id="21" pos="4223">
          <p15:clr>
            <a:srgbClr val="A4A3A4"/>
          </p15:clr>
        </p15:guide>
        <p15:guide id="22" pos="4549">
          <p15:clr>
            <a:srgbClr val="A4A3A4"/>
          </p15:clr>
        </p15:guide>
        <p15:guide id="23" pos="4658">
          <p15:clr>
            <a:srgbClr val="A4A3A4"/>
          </p15:clr>
        </p15:guide>
        <p15:guide id="24" pos="4985">
          <p15:clr>
            <a:srgbClr val="A4A3A4"/>
          </p15:clr>
        </p15:guide>
        <p15:guide id="25" pos="5420">
          <p15:clr>
            <a:srgbClr val="A4A3A4"/>
          </p15:clr>
        </p15:guide>
        <p15:guide id="26" pos="5094">
          <p15:clr>
            <a:srgbClr val="A4A3A4"/>
          </p15:clr>
        </p15:guide>
        <p15:guide id="27" pos="5456">
          <p15:clr>
            <a:srgbClr val="A4A3A4"/>
          </p15:clr>
        </p15:guide>
        <p15:guide id="28"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9446"/>
    <a:srgbClr val="C1F878"/>
    <a:srgbClr val="EE3A94"/>
    <a:srgbClr val="F159A5"/>
    <a:srgbClr val="68676C"/>
    <a:srgbClr val="8D9DD8"/>
    <a:srgbClr val="953D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밝은 스타일 3 - 강조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16" d="100"/>
          <a:sy n="116" d="100"/>
        </p:scale>
        <p:origin x="570" y="96"/>
      </p:cViewPr>
      <p:guideLst>
        <p:guide pos="2807"/>
        <p:guide pos="2916"/>
        <p:guide pos="2481"/>
        <p:guide pos="2372"/>
        <p:guide pos="2045"/>
        <p:guide pos="1937"/>
        <p:guide pos="1610"/>
        <p:guide pos="1501"/>
        <p:guide pos="1174"/>
        <p:guide pos="1066"/>
        <p:guide pos="739"/>
        <p:guide pos="630"/>
        <p:guide pos="304"/>
        <p:guide pos="267"/>
        <p:guide pos="3352"/>
        <p:guide pos="3243"/>
        <p:guide pos="3678"/>
        <p:guide pos="3787"/>
        <p:guide pos="4114"/>
        <p:guide pos="4223"/>
        <p:guide pos="4549"/>
        <p:guide pos="4658"/>
        <p:guide pos="4985"/>
        <p:guide pos="5420"/>
        <p:guide pos="5094"/>
        <p:guide pos="5456"/>
        <p:guide orient="horz" pos="2160"/>
      </p:guideLst>
    </p:cSldViewPr>
  </p:slideViewPr>
  <p:notesTextViewPr>
    <p:cViewPr>
      <p:scale>
        <a:sx n="1" d="1"/>
        <a:sy n="1" d="1"/>
      </p:scale>
      <p:origin x="0" y="0"/>
    </p:cViewPr>
  </p:notesTextViewPr>
  <p:notesViewPr>
    <p:cSldViewPr showGuides="1">
      <p:cViewPr varScale="1">
        <p:scale>
          <a:sx n="74" d="100"/>
          <a:sy n="74" d="100"/>
        </p:scale>
        <p:origin x="2508" y="60"/>
      </p:cViewPr>
      <p:guideLst/>
    </p:cSldViewPr>
  </p:notesViewPr>
  <p:gridSpacing cx="57607" cy="57607"/>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handoutMaster" Target="handoutMasters/handout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CD6B0E63-BBCE-42FA-B3A6-5FD535041784}" type="datetimeFigureOut">
              <a:rPr lang="ko-KR" altLang="en-US" smtClean="0"/>
              <a:pPr/>
              <a:t>2022-04-14</a:t>
            </a:fld>
            <a:endParaRPr lang="ko-KR" altLang="en-US"/>
          </a:p>
        </p:txBody>
      </p:sp>
      <p:sp>
        <p:nvSpPr>
          <p:cNvPr id="4" name="바닥글 개체 틀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F2421031-9F3C-4BB5-813E-6F6C294051C2}" type="slidenum">
              <a:rPr lang="ko-KR" altLang="en-US" smtClean="0"/>
              <a:pPr/>
              <a:t>‹#›</a:t>
            </a:fld>
            <a:endParaRPr lang="ko-KR" altLang="en-US"/>
          </a:p>
        </p:txBody>
      </p:sp>
    </p:spTree>
    <p:extLst>
      <p:ext uri="{BB962C8B-B14F-4D97-AF65-F5344CB8AC3E}">
        <p14:creationId xmlns:p14="http://schemas.microsoft.com/office/powerpoint/2010/main" val="1229650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1543" cy="33988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22799" y="0"/>
            <a:ext cx="4301543" cy="339884"/>
          </a:xfrm>
          <a:prstGeom prst="rect">
            <a:avLst/>
          </a:prstGeom>
        </p:spPr>
        <p:txBody>
          <a:bodyPr vert="horz" lIns="91440" tIns="45720" rIns="91440" bIns="45720" rtlCol="0"/>
          <a:lstStyle>
            <a:lvl1pPr algn="r">
              <a:defRPr sz="1200"/>
            </a:lvl1pPr>
          </a:lstStyle>
          <a:p>
            <a:fld id="{F7D56D40-764E-476E-B5E6-4049846BDF68}" type="datetimeFigureOut">
              <a:rPr lang="en-US" smtClean="0"/>
              <a:pPr/>
              <a:t>4/14/2022</a:t>
            </a:fld>
            <a:endParaRPr lang="en-US"/>
          </a:p>
        </p:txBody>
      </p:sp>
      <p:sp>
        <p:nvSpPr>
          <p:cNvPr id="4" name="Slide Image Placeholder 3"/>
          <p:cNvSpPr>
            <a:spLocks noGrp="1" noRot="1" noChangeAspect="1"/>
          </p:cNvSpPr>
          <p:nvPr>
            <p:ph type="sldImg" idx="2"/>
          </p:nvPr>
        </p:nvSpPr>
        <p:spPr>
          <a:xfrm>
            <a:off x="3263900" y="509588"/>
            <a:ext cx="3398838" cy="25495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22799" y="6456611"/>
            <a:ext cx="4301543" cy="339884"/>
          </a:xfrm>
          <a:prstGeom prst="rect">
            <a:avLst/>
          </a:prstGeom>
        </p:spPr>
        <p:txBody>
          <a:bodyPr vert="horz" lIns="91440" tIns="45720" rIns="91440" bIns="45720" rtlCol="0" anchor="b"/>
          <a:lstStyle>
            <a:lvl1pPr algn="r">
              <a:defRPr sz="1200"/>
            </a:lvl1pPr>
          </a:lstStyle>
          <a:p>
            <a:fld id="{12CADBE4-966B-4F0C-AF81-59D2D1B847A2}" type="slidenum">
              <a:rPr lang="en-US" smtClean="0"/>
              <a:pPr/>
              <a:t>‹#›</a:t>
            </a:fld>
            <a:endParaRPr lang="en-US"/>
          </a:p>
        </p:txBody>
      </p:sp>
    </p:spTree>
    <p:extLst>
      <p:ext uri="{BB962C8B-B14F-4D97-AF65-F5344CB8AC3E}">
        <p14:creationId xmlns:p14="http://schemas.microsoft.com/office/powerpoint/2010/main" val="424547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2252361"/>
            <a:ext cx="9144000" cy="773390"/>
          </a:xfrm>
          <a:prstGeom prst="rect">
            <a:avLst/>
          </a:prstGeom>
          <a:noFill/>
        </p:spPr>
        <p:txBody>
          <a:bodyPr wrap="square" lIns="0" tIns="0" rIns="0" bIns="0" rtlCol="0" anchor="t" anchorCtr="0">
            <a:noAutofit/>
          </a:bodyPr>
          <a:lstStyle>
            <a:lvl1pPr marL="0" algn="ctr" defTabSz="457200" rtl="0" eaLnBrk="1" latinLnBrk="0" hangingPunct="1">
              <a:defRPr lang="en-US" sz="4800" b="1" kern="1200" dirty="0">
                <a:solidFill>
                  <a:schemeClr val="bg1"/>
                </a:solidFill>
                <a:latin typeface="KoPub돋움체_Pro Bold" panose="02020603020101020101" pitchFamily="18" charset="-127"/>
                <a:ea typeface="KoPub돋움체_Pro Bold" panose="02020603020101020101" pitchFamily="18" charset="-127"/>
                <a:cs typeface="+mn-cs"/>
              </a:defRPr>
            </a:lvl1pPr>
          </a:lstStyle>
          <a:p>
            <a:r>
              <a:rPr lang="en-US" dirty="0"/>
              <a:t>Click to </a:t>
            </a:r>
            <a:r>
              <a:rPr lang="en-US" dirty="0" smtClean="0"/>
              <a:t>edit</a:t>
            </a:r>
            <a:br>
              <a:rPr lang="en-US" dirty="0" smtClean="0"/>
            </a:br>
            <a:endParaRPr lang="en-US" dirty="0"/>
          </a:p>
        </p:txBody>
      </p:sp>
    </p:spTree>
    <p:extLst>
      <p:ext uri="{BB962C8B-B14F-4D97-AF65-F5344CB8AC3E}">
        <p14:creationId xmlns:p14="http://schemas.microsoft.com/office/powerpoint/2010/main" val="9266712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10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11" name="Text Placeholder 10"/>
          <p:cNvSpPr>
            <a:spLocks noGrp="1"/>
          </p:cNvSpPr>
          <p:nvPr>
            <p:ph type="body" sz="quarter" idx="16"/>
          </p:nvPr>
        </p:nvSpPr>
        <p:spPr>
          <a:xfrm>
            <a:off x="1830388" y="5078133"/>
            <a:ext cx="5329237" cy="423749"/>
          </a:xfrm>
          <a:prstGeom prst="rect">
            <a:avLst/>
          </a:prstGeom>
        </p:spPr>
        <p:txBody>
          <a:bodyPr tIns="18288" bIns="18288"/>
          <a:lstStyle>
            <a:lvl1pPr>
              <a:buNone/>
              <a:defRPr sz="2400" b="1">
                <a:solidFill>
                  <a:schemeClr val="tx2"/>
                </a:solidFill>
              </a:defRPr>
            </a:lvl1pPr>
          </a:lstStyle>
          <a:p>
            <a:pPr lvl="0"/>
            <a:r>
              <a:rPr lang="en-US" dirty="0"/>
              <a:t>Click to edit Master text styles</a:t>
            </a:r>
          </a:p>
        </p:txBody>
      </p:sp>
      <p:sp>
        <p:nvSpPr>
          <p:cNvPr id="13" name="Text Placeholder 12"/>
          <p:cNvSpPr>
            <a:spLocks noGrp="1"/>
          </p:cNvSpPr>
          <p:nvPr>
            <p:ph type="body" sz="quarter" idx="17"/>
          </p:nvPr>
        </p:nvSpPr>
        <p:spPr>
          <a:xfrm>
            <a:off x="1967321" y="5513243"/>
            <a:ext cx="5216365" cy="935037"/>
          </a:xfrm>
          <a:prstGeom prst="rect">
            <a:avLst/>
          </a:prstGeom>
        </p:spPr>
        <p:txBody>
          <a:bodyPr/>
          <a:lstStyle>
            <a:lvl1pPr marL="174625" indent="-174625">
              <a:lnSpc>
                <a:spcPct val="100000"/>
              </a:lnSpc>
              <a:spcBef>
                <a:spcPts val="300"/>
              </a:spcBef>
              <a:defRPr sz="1300">
                <a:solidFill>
                  <a:srgbClr val="373737"/>
                </a:solidFill>
              </a:defRPr>
            </a:lvl1pPr>
            <a:lvl2pPr>
              <a:spcBef>
                <a:spcPts val="200"/>
              </a:spcBef>
              <a:defRPr sz="1200"/>
            </a:lvl2pPr>
            <a:lvl3pPr>
              <a:spcBef>
                <a:spcPts val="100"/>
              </a:spcBef>
              <a:defRPr sz="1200"/>
            </a:lvl3pPr>
          </a:lstStyle>
          <a:p>
            <a:pPr lvl="0"/>
            <a:r>
              <a:rPr lang="en-US" dirty="0"/>
              <a:t>Click to edit Master text styles</a:t>
            </a:r>
          </a:p>
        </p:txBody>
      </p:sp>
      <p:sp>
        <p:nvSpPr>
          <p:cNvPr id="17" name="Picture Placeholder 16"/>
          <p:cNvSpPr>
            <a:spLocks noGrp="1"/>
          </p:cNvSpPr>
          <p:nvPr>
            <p:ph type="pic" sz="quarter" idx="18"/>
          </p:nvPr>
        </p:nvSpPr>
        <p:spPr>
          <a:xfrm>
            <a:off x="1868332" y="1553021"/>
            <a:ext cx="5278773" cy="3312262"/>
          </a:xfrm>
          <a:prstGeom prst="rect">
            <a:avLst/>
          </a:prstGeo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6" name="Date Placeholder 3"/>
          <p:cNvSpPr>
            <a:spLocks noGrp="1"/>
          </p:cNvSpPr>
          <p:nvPr>
            <p:ph type="dt" sz="half" idx="19"/>
          </p:nvPr>
        </p:nvSpPr>
        <p:spPr/>
        <p:txBody>
          <a:bodyPr/>
          <a:lstStyle>
            <a:lvl1pPr>
              <a:defRPr/>
            </a:lvl1pPr>
          </a:lstStyle>
          <a:p>
            <a:pPr>
              <a:defRPr/>
            </a:pPr>
            <a:fld id="{BF6E382E-3682-864D-BAAA-426D382364D6}" type="datetime1">
              <a:rPr lang="en-US"/>
              <a:pPr>
                <a:defRPr/>
              </a:pPr>
              <a:t>4/14/2022</a:t>
            </a:fld>
            <a:endParaRPr lang="en-US"/>
          </a:p>
        </p:txBody>
      </p:sp>
      <p:sp>
        <p:nvSpPr>
          <p:cNvPr id="7" name="Footer Placeholder 4"/>
          <p:cNvSpPr>
            <a:spLocks noGrp="1"/>
          </p:cNvSpPr>
          <p:nvPr>
            <p:ph type="ftr" sz="quarter" idx="20"/>
          </p:nvPr>
        </p:nvSpPr>
        <p:spPr/>
        <p:txBody>
          <a:bodyPr/>
          <a:lstStyle>
            <a:lvl1pPr>
              <a:defRPr/>
            </a:lvl1pPr>
          </a:lstStyle>
          <a:p>
            <a:pPr>
              <a:defRPr/>
            </a:pPr>
            <a:endParaRPr lang="en-US"/>
          </a:p>
        </p:txBody>
      </p:sp>
      <p:sp>
        <p:nvSpPr>
          <p:cNvPr id="8" name="Slide Number Placeholder 5"/>
          <p:cNvSpPr>
            <a:spLocks noGrp="1"/>
          </p:cNvSpPr>
          <p:nvPr>
            <p:ph type="sldNum" sz="quarter" idx="21"/>
          </p:nvPr>
        </p:nvSpPr>
        <p:spPr/>
        <p:txBody>
          <a:bodyPr/>
          <a:lstStyle>
            <a:lvl1pPr>
              <a:defRPr/>
            </a:lvl1pPr>
          </a:lstStyle>
          <a:p>
            <a:pPr>
              <a:defRPr/>
            </a:pPr>
            <a:fld id="{740F1395-DF07-7644-8D70-6CD057F69345}" type="slidenum">
              <a:rPr lang="en-US"/>
              <a:pPr>
                <a:defRPr/>
              </a:pPr>
              <a:t>‹#›</a:t>
            </a:fld>
            <a:endParaRPr lang="en-US"/>
          </a:p>
        </p:txBody>
      </p:sp>
    </p:spTree>
    <p:extLst>
      <p:ext uri="{BB962C8B-B14F-4D97-AF65-F5344CB8AC3E}">
        <p14:creationId xmlns:p14="http://schemas.microsoft.com/office/powerpoint/2010/main" val="3652457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11" name="Text Placeholder 10"/>
          <p:cNvSpPr>
            <a:spLocks noGrp="1"/>
          </p:cNvSpPr>
          <p:nvPr>
            <p:ph type="body" sz="quarter" idx="16"/>
          </p:nvPr>
        </p:nvSpPr>
        <p:spPr>
          <a:xfrm>
            <a:off x="2726889" y="1519159"/>
            <a:ext cx="5329237" cy="323753"/>
          </a:xfrm>
          <a:prstGeom prst="rect">
            <a:avLst/>
          </a:prstGeom>
        </p:spPr>
        <p:txBody>
          <a:bodyPr tIns="18288" bIns="18288"/>
          <a:lstStyle>
            <a:lvl1pPr>
              <a:buNone/>
              <a:defRPr sz="1800" b="1">
                <a:solidFill>
                  <a:schemeClr val="tx2"/>
                </a:solidFill>
              </a:defRPr>
            </a:lvl1pPr>
          </a:lstStyle>
          <a:p>
            <a:pPr lvl="0"/>
            <a:r>
              <a:rPr lang="en-US" dirty="0"/>
              <a:t>Click to edit Master text styles</a:t>
            </a:r>
          </a:p>
        </p:txBody>
      </p:sp>
      <p:sp>
        <p:nvSpPr>
          <p:cNvPr id="13" name="Text Placeholder 12"/>
          <p:cNvSpPr>
            <a:spLocks noGrp="1"/>
          </p:cNvSpPr>
          <p:nvPr>
            <p:ph type="body" sz="quarter" idx="17"/>
          </p:nvPr>
        </p:nvSpPr>
        <p:spPr>
          <a:xfrm>
            <a:off x="2838920" y="1854654"/>
            <a:ext cx="5216365" cy="909716"/>
          </a:xfrm>
          <a:prstGeom prst="rect">
            <a:avLst/>
          </a:prstGeom>
        </p:spPr>
        <p:txBody>
          <a:bodyPr/>
          <a:lstStyle>
            <a:lvl1pPr marL="174625" indent="-174625">
              <a:lnSpc>
                <a:spcPct val="100000"/>
              </a:lnSpc>
              <a:spcBef>
                <a:spcPts val="300"/>
              </a:spcBef>
              <a:defRPr sz="1200">
                <a:solidFill>
                  <a:srgbClr val="373737"/>
                </a:solidFill>
              </a:defRPr>
            </a:lvl1pPr>
            <a:lvl2pPr>
              <a:defRPr sz="1100"/>
            </a:lvl2pPr>
            <a:lvl3pPr>
              <a:defRPr sz="1100"/>
            </a:lvl3pPr>
            <a:lvl4pPr>
              <a:defRPr sz="1200"/>
            </a:lvl4pPr>
          </a:lstStyle>
          <a:p>
            <a:pPr lvl="0"/>
            <a:r>
              <a:rPr lang="en-US" dirty="0"/>
              <a:t>Click to edit Master text styles</a:t>
            </a:r>
          </a:p>
          <a:p>
            <a:pPr lvl="1"/>
            <a:endParaRPr lang="en-US" dirty="0"/>
          </a:p>
          <a:p>
            <a:pPr lvl="2"/>
            <a:endParaRPr lang="en-US" dirty="0"/>
          </a:p>
        </p:txBody>
      </p:sp>
      <p:sp>
        <p:nvSpPr>
          <p:cNvPr id="17" name="Picture Placeholder 16"/>
          <p:cNvSpPr>
            <a:spLocks noGrp="1"/>
          </p:cNvSpPr>
          <p:nvPr>
            <p:ph type="pic" sz="quarter" idx="18"/>
          </p:nvPr>
        </p:nvSpPr>
        <p:spPr>
          <a:xfrm>
            <a:off x="984284" y="1519157"/>
            <a:ext cx="1530900" cy="1266038"/>
          </a:xfrm>
          <a:prstGeom prst="rect">
            <a:avLst/>
          </a:prstGeo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9" name="Picture Placeholder 16"/>
          <p:cNvSpPr>
            <a:spLocks noGrp="1"/>
          </p:cNvSpPr>
          <p:nvPr>
            <p:ph type="pic" sz="quarter" idx="19"/>
          </p:nvPr>
        </p:nvSpPr>
        <p:spPr>
          <a:xfrm>
            <a:off x="984284" y="3113027"/>
            <a:ext cx="1530900" cy="1266038"/>
          </a:xfrm>
          <a:prstGeom prst="rect">
            <a:avLst/>
          </a:prstGeo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10" name="Picture Placeholder 16"/>
          <p:cNvSpPr>
            <a:spLocks noGrp="1"/>
          </p:cNvSpPr>
          <p:nvPr>
            <p:ph type="pic" sz="quarter" idx="20"/>
          </p:nvPr>
        </p:nvSpPr>
        <p:spPr>
          <a:xfrm>
            <a:off x="984284" y="4706897"/>
            <a:ext cx="1530900" cy="1266038"/>
          </a:xfrm>
          <a:prstGeom prst="rect">
            <a:avLst/>
          </a:prstGeo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12" name="Text Placeholder 10"/>
          <p:cNvSpPr>
            <a:spLocks noGrp="1"/>
          </p:cNvSpPr>
          <p:nvPr>
            <p:ph type="body" sz="quarter" idx="21"/>
          </p:nvPr>
        </p:nvSpPr>
        <p:spPr>
          <a:xfrm>
            <a:off x="2726889" y="3113029"/>
            <a:ext cx="5329237" cy="323753"/>
          </a:xfrm>
          <a:prstGeom prst="rect">
            <a:avLst/>
          </a:prstGeom>
        </p:spPr>
        <p:txBody>
          <a:bodyPr tIns="18288" bIns="18288"/>
          <a:lstStyle>
            <a:lvl1pPr>
              <a:buNone/>
              <a:defRPr sz="1800" b="1">
                <a:solidFill>
                  <a:schemeClr val="tx2"/>
                </a:solidFill>
              </a:defRPr>
            </a:lvl1pPr>
          </a:lstStyle>
          <a:p>
            <a:pPr lvl="0"/>
            <a:r>
              <a:rPr lang="en-US" dirty="0"/>
              <a:t>Click to edit Master text styles</a:t>
            </a:r>
          </a:p>
        </p:txBody>
      </p:sp>
      <p:sp>
        <p:nvSpPr>
          <p:cNvPr id="14" name="Text Placeholder 12"/>
          <p:cNvSpPr>
            <a:spLocks noGrp="1"/>
          </p:cNvSpPr>
          <p:nvPr>
            <p:ph type="body" sz="quarter" idx="22"/>
          </p:nvPr>
        </p:nvSpPr>
        <p:spPr>
          <a:xfrm>
            <a:off x="2838920" y="3448524"/>
            <a:ext cx="5216365" cy="909716"/>
          </a:xfrm>
          <a:prstGeom prst="rect">
            <a:avLst/>
          </a:prstGeom>
        </p:spPr>
        <p:txBody>
          <a:bodyPr/>
          <a:lstStyle>
            <a:lvl1pPr marL="174625" indent="-174625">
              <a:lnSpc>
                <a:spcPct val="100000"/>
              </a:lnSpc>
              <a:spcBef>
                <a:spcPts val="300"/>
              </a:spcBef>
              <a:defRPr sz="1200">
                <a:solidFill>
                  <a:srgbClr val="373737"/>
                </a:solidFill>
              </a:defRPr>
            </a:lvl1pPr>
            <a:lvl2pPr>
              <a:defRPr sz="1100"/>
            </a:lvl2pPr>
            <a:lvl3pPr>
              <a:defRPr sz="1100"/>
            </a:lvl3pPr>
          </a:lstStyle>
          <a:p>
            <a:pPr lvl="0"/>
            <a:r>
              <a:rPr lang="en-US" dirty="0"/>
              <a:t>Click to edit Master text styles</a:t>
            </a:r>
          </a:p>
          <a:p>
            <a:pPr lvl="1"/>
            <a:endParaRPr lang="en-US" dirty="0"/>
          </a:p>
          <a:p>
            <a:pPr lvl="2"/>
            <a:endParaRPr lang="en-US" dirty="0"/>
          </a:p>
          <a:p>
            <a:pPr lvl="3"/>
            <a:endParaRPr lang="en-US" dirty="0"/>
          </a:p>
        </p:txBody>
      </p:sp>
      <p:sp>
        <p:nvSpPr>
          <p:cNvPr id="15" name="Text Placeholder 10"/>
          <p:cNvSpPr>
            <a:spLocks noGrp="1"/>
          </p:cNvSpPr>
          <p:nvPr>
            <p:ph type="body" sz="quarter" idx="23"/>
          </p:nvPr>
        </p:nvSpPr>
        <p:spPr>
          <a:xfrm>
            <a:off x="2726889" y="4706900"/>
            <a:ext cx="5329237" cy="323753"/>
          </a:xfrm>
          <a:prstGeom prst="rect">
            <a:avLst/>
          </a:prstGeom>
        </p:spPr>
        <p:txBody>
          <a:bodyPr tIns="18288" bIns="18288"/>
          <a:lstStyle>
            <a:lvl1pPr>
              <a:buNone/>
              <a:defRPr sz="1800" b="1">
                <a:solidFill>
                  <a:schemeClr val="tx2"/>
                </a:solidFill>
              </a:defRPr>
            </a:lvl1pPr>
          </a:lstStyle>
          <a:p>
            <a:pPr lvl="0"/>
            <a:r>
              <a:rPr lang="en-US" dirty="0"/>
              <a:t>Click to edit Master text styles</a:t>
            </a:r>
          </a:p>
        </p:txBody>
      </p:sp>
      <p:sp>
        <p:nvSpPr>
          <p:cNvPr id="16" name="Text Placeholder 12"/>
          <p:cNvSpPr>
            <a:spLocks noGrp="1"/>
          </p:cNvSpPr>
          <p:nvPr>
            <p:ph type="body" sz="quarter" idx="24"/>
          </p:nvPr>
        </p:nvSpPr>
        <p:spPr>
          <a:xfrm>
            <a:off x="2838920" y="5042395"/>
            <a:ext cx="5216365" cy="909716"/>
          </a:xfrm>
          <a:prstGeom prst="rect">
            <a:avLst/>
          </a:prstGeom>
        </p:spPr>
        <p:txBody>
          <a:bodyPr/>
          <a:lstStyle>
            <a:lvl1pPr marL="174625" indent="-174625">
              <a:lnSpc>
                <a:spcPct val="100000"/>
              </a:lnSpc>
              <a:spcBef>
                <a:spcPts val="300"/>
              </a:spcBef>
              <a:defRPr sz="1200">
                <a:solidFill>
                  <a:srgbClr val="373737"/>
                </a:solidFill>
              </a:defRPr>
            </a:lvl1pPr>
            <a:lvl2pPr>
              <a:defRPr sz="1100"/>
            </a:lvl2pPr>
            <a:lvl3pPr>
              <a:defRPr sz="1100"/>
            </a:lvl3pPr>
          </a:lstStyle>
          <a:p>
            <a:pPr lvl="0"/>
            <a:r>
              <a:rPr lang="en-US" dirty="0"/>
              <a:t>Click to edit Master text styles</a:t>
            </a:r>
          </a:p>
          <a:p>
            <a:pPr lvl="1"/>
            <a:endParaRPr lang="en-US" dirty="0"/>
          </a:p>
          <a:p>
            <a:pPr lvl="2"/>
            <a:endParaRPr lang="en-US" dirty="0"/>
          </a:p>
        </p:txBody>
      </p:sp>
      <p:sp>
        <p:nvSpPr>
          <p:cNvPr id="18" name="Date Placeholder 3"/>
          <p:cNvSpPr>
            <a:spLocks noGrp="1"/>
          </p:cNvSpPr>
          <p:nvPr>
            <p:ph type="dt" sz="half" idx="25"/>
          </p:nvPr>
        </p:nvSpPr>
        <p:spPr/>
        <p:txBody>
          <a:bodyPr/>
          <a:lstStyle>
            <a:lvl1pPr>
              <a:defRPr/>
            </a:lvl1pPr>
          </a:lstStyle>
          <a:p>
            <a:pPr>
              <a:defRPr/>
            </a:pPr>
            <a:fld id="{E25F553F-D6CF-024A-83E8-16C5ACBDBF0C}" type="datetime1">
              <a:rPr lang="en-US"/>
              <a:pPr>
                <a:defRPr/>
              </a:pPr>
              <a:t>4/14/2022</a:t>
            </a:fld>
            <a:endParaRPr lang="en-US"/>
          </a:p>
        </p:txBody>
      </p:sp>
      <p:sp>
        <p:nvSpPr>
          <p:cNvPr id="19" name="Footer Placeholder 4"/>
          <p:cNvSpPr>
            <a:spLocks noGrp="1"/>
          </p:cNvSpPr>
          <p:nvPr>
            <p:ph type="ftr" sz="quarter" idx="26"/>
          </p:nvPr>
        </p:nvSpPr>
        <p:spPr/>
        <p:txBody>
          <a:bodyPr/>
          <a:lstStyle>
            <a:lvl1pPr>
              <a:defRPr/>
            </a:lvl1pPr>
          </a:lstStyle>
          <a:p>
            <a:pPr>
              <a:defRPr/>
            </a:pPr>
            <a:endParaRPr lang="en-US"/>
          </a:p>
        </p:txBody>
      </p:sp>
      <p:sp>
        <p:nvSpPr>
          <p:cNvPr id="20" name="Slide Number Placeholder 5"/>
          <p:cNvSpPr>
            <a:spLocks noGrp="1"/>
          </p:cNvSpPr>
          <p:nvPr>
            <p:ph type="sldNum" sz="quarter" idx="27"/>
          </p:nvPr>
        </p:nvSpPr>
        <p:spPr/>
        <p:txBody>
          <a:bodyPr/>
          <a:lstStyle>
            <a:lvl1pPr>
              <a:defRPr/>
            </a:lvl1pPr>
          </a:lstStyle>
          <a:p>
            <a:pPr>
              <a:defRPr/>
            </a:pPr>
            <a:fld id="{244D706A-52FD-E64D-AE1E-7C9D69A6BCFF}" type="slidenum">
              <a:rPr lang="en-US"/>
              <a:pPr>
                <a:defRPr/>
              </a:pPr>
              <a:t>‹#›</a:t>
            </a:fld>
            <a:endParaRPr lang="en-US"/>
          </a:p>
        </p:txBody>
      </p:sp>
    </p:spTree>
    <p:extLst>
      <p:ext uri="{BB962C8B-B14F-4D97-AF65-F5344CB8AC3E}">
        <p14:creationId xmlns:p14="http://schemas.microsoft.com/office/powerpoint/2010/main" val="4045655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7" name="Picture Placeholder 6"/>
          <p:cNvSpPr>
            <a:spLocks noGrp="1"/>
          </p:cNvSpPr>
          <p:nvPr>
            <p:ph type="pic" sz="quarter" idx="13"/>
          </p:nvPr>
        </p:nvSpPr>
        <p:spPr>
          <a:xfrm>
            <a:off x="498996" y="1400681"/>
            <a:ext cx="3266506" cy="5140855"/>
          </a:xfrm>
          <a:prstGeom prst="rect">
            <a:avLst/>
          </a:prstGeom>
        </p:spPr>
        <p:txBody>
          <a:bodyPr rtlCol="0">
            <a:noAutofit/>
          </a:bodyPr>
          <a:lstStyle>
            <a:lvl1pPr marL="0" indent="0">
              <a:buNone/>
              <a:defRPr/>
            </a:lvl1pPr>
          </a:lstStyle>
          <a:p>
            <a:pPr lvl="0"/>
            <a:endParaRPr lang="en-US" noProof="0" dirty="0"/>
          </a:p>
        </p:txBody>
      </p:sp>
      <p:sp>
        <p:nvSpPr>
          <p:cNvPr id="9" name="Text Placeholder 8"/>
          <p:cNvSpPr>
            <a:spLocks noGrp="1"/>
          </p:cNvSpPr>
          <p:nvPr>
            <p:ph type="body" sz="quarter" idx="14"/>
          </p:nvPr>
        </p:nvSpPr>
        <p:spPr>
          <a:xfrm>
            <a:off x="3944322" y="1271542"/>
            <a:ext cx="4576923" cy="423339"/>
          </a:xfrm>
          <a:prstGeom prst="rect">
            <a:avLst/>
          </a:prstGeom>
        </p:spPr>
        <p:txBody>
          <a:bodyPr/>
          <a:lstStyle>
            <a:lvl1pPr marL="0" indent="0">
              <a:buNone/>
              <a:defRPr sz="2000" b="1">
                <a:solidFill>
                  <a:schemeClr val="tx2"/>
                </a:solidFill>
              </a:defRPr>
            </a:lvl1pPr>
          </a:lstStyle>
          <a:p>
            <a:pPr lvl="0"/>
            <a:r>
              <a:rPr lang="en-US" dirty="0"/>
              <a:t>Click to edit Master</a:t>
            </a:r>
          </a:p>
        </p:txBody>
      </p:sp>
      <p:sp>
        <p:nvSpPr>
          <p:cNvPr id="11" name="Text Placeholder 10"/>
          <p:cNvSpPr>
            <a:spLocks noGrp="1"/>
          </p:cNvSpPr>
          <p:nvPr>
            <p:ph type="body" sz="quarter" idx="15"/>
          </p:nvPr>
        </p:nvSpPr>
        <p:spPr>
          <a:xfrm>
            <a:off x="3944322" y="1707014"/>
            <a:ext cx="4576923" cy="4209134"/>
          </a:xfrm>
          <a:prstGeom prst="rect">
            <a:avLst/>
          </a:prstGeom>
        </p:spPr>
        <p:txBody>
          <a:bodyPr/>
          <a:lstStyle>
            <a:lvl1pPr>
              <a:lnSpc>
                <a:spcPct val="100000"/>
              </a:lnSpc>
              <a:spcBef>
                <a:spcPts val="400"/>
              </a:spcBef>
              <a:defRPr sz="1400"/>
            </a:lvl1pPr>
            <a:lvl2pPr>
              <a:lnSpc>
                <a:spcPct val="100000"/>
              </a:lnSpc>
              <a:spcBef>
                <a:spcPts val="300"/>
              </a:spcBef>
              <a:defRPr sz="1200"/>
            </a:lvl2pPr>
            <a:lvl3pPr>
              <a:lnSpc>
                <a:spcPct val="100000"/>
              </a:lnSpc>
              <a:spcBef>
                <a:spcPts val="200"/>
              </a:spcBef>
              <a:defRPr sz="1100"/>
            </a:lvl3pPr>
            <a:lvl4pPr>
              <a:lnSpc>
                <a:spcPct val="100000"/>
              </a:lnSpc>
              <a:spcBef>
                <a:spcPts val="100"/>
              </a:spcBef>
              <a:defRPr sz="1050"/>
            </a:lvl4pPr>
            <a:lvl5pPr>
              <a:lnSpc>
                <a:spcPct val="100000"/>
              </a:lnSpc>
              <a:spcBef>
                <a:spcPts val="10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6"/>
          </p:nvPr>
        </p:nvSpPr>
        <p:spPr/>
        <p:txBody>
          <a:bodyPr/>
          <a:lstStyle>
            <a:lvl1pPr>
              <a:defRPr/>
            </a:lvl1pPr>
          </a:lstStyle>
          <a:p>
            <a:pPr>
              <a:defRPr/>
            </a:pPr>
            <a:fld id="{CF3B569C-1EA5-424B-AEC8-7C697A5412D8}" type="datetime1">
              <a:rPr lang="en-US"/>
              <a:pPr>
                <a:defRPr/>
              </a:pPr>
              <a:t>4/14/2022</a:t>
            </a:fld>
            <a:endParaRPr lang="en-US"/>
          </a:p>
        </p:txBody>
      </p:sp>
      <p:sp>
        <p:nvSpPr>
          <p:cNvPr id="8" name="Footer Placeholder 4"/>
          <p:cNvSpPr>
            <a:spLocks noGrp="1"/>
          </p:cNvSpPr>
          <p:nvPr>
            <p:ph type="ftr" sz="quarter" idx="17"/>
          </p:nvPr>
        </p:nvSpPr>
        <p:spPr/>
        <p:txBody>
          <a:bodyPr/>
          <a:lstStyle>
            <a:lvl1pPr>
              <a:defRPr/>
            </a:lvl1pPr>
          </a:lstStyle>
          <a:p>
            <a:pPr>
              <a:defRPr/>
            </a:pPr>
            <a:endParaRPr lang="en-US"/>
          </a:p>
        </p:txBody>
      </p:sp>
      <p:sp>
        <p:nvSpPr>
          <p:cNvPr id="10" name="Slide Number Placeholder 5"/>
          <p:cNvSpPr>
            <a:spLocks noGrp="1"/>
          </p:cNvSpPr>
          <p:nvPr>
            <p:ph type="sldNum" sz="quarter" idx="18"/>
          </p:nvPr>
        </p:nvSpPr>
        <p:spPr/>
        <p:txBody>
          <a:bodyPr/>
          <a:lstStyle>
            <a:lvl1pPr>
              <a:defRPr/>
            </a:lvl1pPr>
          </a:lstStyle>
          <a:p>
            <a:pPr>
              <a:defRPr/>
            </a:pPr>
            <a:fld id="{AA21BB04-64BC-524B-8E69-A4BB3B716DBF}" type="slidenum">
              <a:rPr lang="en-US"/>
              <a:pPr>
                <a:defRPr/>
              </a:pPr>
              <a:t>‹#›</a:t>
            </a:fld>
            <a:endParaRPr lang="en-US"/>
          </a:p>
        </p:txBody>
      </p:sp>
    </p:spTree>
    <p:extLst>
      <p:ext uri="{BB962C8B-B14F-4D97-AF65-F5344CB8AC3E}">
        <p14:creationId xmlns:p14="http://schemas.microsoft.com/office/powerpoint/2010/main" val="828679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6 Left">
    <p:spTree>
      <p:nvGrpSpPr>
        <p:cNvPr id="1" name=""/>
        <p:cNvGrpSpPr/>
        <p:nvPr/>
      </p:nvGrpSpPr>
      <p:grpSpPr>
        <a:xfrm>
          <a:off x="0" y="0"/>
          <a:ext cx="0" cy="0"/>
          <a:chOff x="0" y="0"/>
          <a:chExt cx="0" cy="0"/>
        </a:xfrm>
      </p:grpSpPr>
      <p:sp>
        <p:nvSpPr>
          <p:cNvPr id="2" name="Title 1"/>
          <p:cNvSpPr>
            <a:spLocks noGrp="1"/>
          </p:cNvSpPr>
          <p:nvPr>
            <p:ph type="title"/>
          </p:nvPr>
        </p:nvSpPr>
        <p:spPr>
          <a:xfrm>
            <a:off x="4337538" y="748130"/>
            <a:ext cx="4501662" cy="800724"/>
          </a:xfrm>
          <a:prstGeom prst="rect">
            <a:avLst/>
          </a:prstGeom>
        </p:spPr>
        <p:txBody>
          <a:bodyPr/>
          <a:lstStyle>
            <a:lvl1pPr>
              <a:defRPr sz="2600"/>
            </a:lvl1pPr>
          </a:lstStyle>
          <a:p>
            <a:r>
              <a:rPr lang="en-US" dirty="0"/>
              <a:t>Click to edit Master title style</a:t>
            </a:r>
          </a:p>
        </p:txBody>
      </p:sp>
      <p:sp>
        <p:nvSpPr>
          <p:cNvPr id="3" name="Date Placeholder 2"/>
          <p:cNvSpPr>
            <a:spLocks noGrp="1"/>
          </p:cNvSpPr>
          <p:nvPr>
            <p:ph type="dt" sz="half" idx="10"/>
          </p:nvPr>
        </p:nvSpPr>
        <p:spPr>
          <a:xfrm>
            <a:off x="3995615" y="6547962"/>
            <a:ext cx="1288163" cy="292565"/>
          </a:xfrm>
        </p:spPr>
        <p:txBody>
          <a:bodyPr/>
          <a:lstStyle/>
          <a:p>
            <a:fld id="{7E81C33E-41CC-7144-9EE9-6BB47BFC27EB}" type="datetime1">
              <a:rPr lang="en-US" smtClean="0"/>
              <a:pPr/>
              <a:t>4/14/2022</a:t>
            </a:fld>
            <a:endParaRPr lang="en-US"/>
          </a:p>
        </p:txBody>
      </p:sp>
      <p:sp>
        <p:nvSpPr>
          <p:cNvPr id="4" name="Footer Placeholder 3"/>
          <p:cNvSpPr>
            <a:spLocks noGrp="1"/>
          </p:cNvSpPr>
          <p:nvPr>
            <p:ph type="ftr" sz="quarter" idx="11"/>
          </p:nvPr>
        </p:nvSpPr>
        <p:spPr>
          <a:xfrm>
            <a:off x="5421923" y="6547962"/>
            <a:ext cx="2086022" cy="292565"/>
          </a:xfrm>
        </p:spPr>
        <p:txBody>
          <a:bodyPr/>
          <a:lstStyle/>
          <a:p>
            <a:endParaRPr lang="en-US"/>
          </a:p>
        </p:txBody>
      </p:sp>
      <p:sp>
        <p:nvSpPr>
          <p:cNvPr id="5" name="Slide Number Placeholder 4"/>
          <p:cNvSpPr>
            <a:spLocks noGrp="1"/>
          </p:cNvSpPr>
          <p:nvPr>
            <p:ph type="sldNum" sz="quarter" idx="12"/>
          </p:nvPr>
        </p:nvSpPr>
        <p:spPr>
          <a:xfrm>
            <a:off x="7795846" y="6547962"/>
            <a:ext cx="890953" cy="292565"/>
          </a:xfrm>
        </p:spPr>
        <p:txBody>
          <a:bodyPr/>
          <a:lstStyle/>
          <a:p>
            <a:fld id="{49D7BC1C-BEF1-FE43-BAF8-AEC9A285889D}" type="slidenum">
              <a:rPr lang="en-US" smtClean="0"/>
              <a:pPr/>
              <a:t>‹#›</a:t>
            </a:fld>
            <a:endParaRPr lang="en-US"/>
          </a:p>
        </p:txBody>
      </p:sp>
      <p:sp>
        <p:nvSpPr>
          <p:cNvPr id="7" name="Picture Placeholder 6"/>
          <p:cNvSpPr>
            <a:spLocks noGrp="1"/>
          </p:cNvSpPr>
          <p:nvPr>
            <p:ph type="pic" sz="quarter" idx="13"/>
          </p:nvPr>
        </p:nvSpPr>
        <p:spPr>
          <a:xfrm>
            <a:off x="0" y="0"/>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9" name="Text Placeholder 8"/>
          <p:cNvSpPr>
            <a:spLocks noGrp="1"/>
          </p:cNvSpPr>
          <p:nvPr>
            <p:ph type="body" sz="quarter" idx="14"/>
          </p:nvPr>
        </p:nvSpPr>
        <p:spPr>
          <a:xfrm>
            <a:off x="4803677" y="1730693"/>
            <a:ext cx="4035523" cy="423339"/>
          </a:xfrm>
          <a:prstGeom prst="rect">
            <a:avLst/>
          </a:prstGeom>
        </p:spPr>
        <p:txBody>
          <a:bodyPr vert="horz" lIns="91440" tIns="45720" rIns="91440" bIns="45720" rtlCol="0" anchor="b">
            <a:normAutofit/>
          </a:bodyPr>
          <a:lstStyle>
            <a:lvl1pPr marL="0" indent="0">
              <a:buNone/>
              <a:defRPr lang="en-US" sz="2000" b="0" kern="1200" cap="small" dirty="0">
                <a:solidFill>
                  <a:srgbClr val="666666"/>
                </a:solidFill>
                <a:latin typeface="+mn-lt"/>
                <a:ea typeface="+mn-ea"/>
                <a:cs typeface="+mn-cs"/>
              </a:defRPr>
            </a:lvl1pPr>
          </a:lstStyle>
          <a:p>
            <a:pPr marL="0" lvl="0" indent="0" algn="l" defTabSz="457200" rtl="0" eaLnBrk="1" latinLnBrk="0" hangingPunct="1">
              <a:lnSpc>
                <a:spcPct val="110000"/>
              </a:lnSpc>
              <a:spcBef>
                <a:spcPts val="600"/>
              </a:spcBef>
              <a:buFont typeface="Arial"/>
              <a:buNone/>
            </a:pPr>
            <a:r>
              <a:rPr lang="en-US" dirty="0"/>
              <a:t>Click to edit Master</a:t>
            </a:r>
          </a:p>
        </p:txBody>
      </p:sp>
      <p:sp>
        <p:nvSpPr>
          <p:cNvPr id="11" name="Text Placeholder 10"/>
          <p:cNvSpPr>
            <a:spLocks noGrp="1"/>
          </p:cNvSpPr>
          <p:nvPr>
            <p:ph type="body" sz="quarter" idx="15"/>
          </p:nvPr>
        </p:nvSpPr>
        <p:spPr>
          <a:xfrm>
            <a:off x="4865077" y="2139462"/>
            <a:ext cx="3974124" cy="4073769"/>
          </a:xfrm>
          <a:prstGeom prst="rect">
            <a:avLst/>
          </a:prstGeom>
        </p:spPr>
        <p:txBody>
          <a:bodyPr/>
          <a:lstStyle>
            <a:lvl1pPr>
              <a:lnSpc>
                <a:spcPct val="100000"/>
              </a:lnSpc>
              <a:spcBef>
                <a:spcPts val="400"/>
              </a:spcBef>
              <a:defRPr sz="1400"/>
            </a:lvl1pPr>
            <a:lvl2pPr>
              <a:lnSpc>
                <a:spcPct val="100000"/>
              </a:lnSpc>
              <a:spcBef>
                <a:spcPts val="300"/>
              </a:spcBef>
              <a:defRPr sz="1200"/>
            </a:lvl2pPr>
            <a:lvl3pPr>
              <a:lnSpc>
                <a:spcPct val="100000"/>
              </a:lnSpc>
              <a:spcBef>
                <a:spcPts val="200"/>
              </a:spcBef>
              <a:defRPr sz="1100"/>
            </a:lvl3pPr>
            <a:lvl4pPr>
              <a:lnSpc>
                <a:spcPct val="100000"/>
              </a:lnSpc>
              <a:spcBef>
                <a:spcPts val="100"/>
              </a:spcBef>
              <a:defRPr sz="1050"/>
            </a:lvl4pPr>
            <a:lvl5pPr>
              <a:lnSpc>
                <a:spcPct val="100000"/>
              </a:lnSpc>
              <a:spcBef>
                <a:spcPts val="10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6"/>
          <p:cNvSpPr>
            <a:spLocks noGrp="1"/>
          </p:cNvSpPr>
          <p:nvPr>
            <p:ph type="pic" sz="quarter" idx="16"/>
          </p:nvPr>
        </p:nvSpPr>
        <p:spPr>
          <a:xfrm>
            <a:off x="1934308" y="0"/>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2" name="Picture Placeholder 6"/>
          <p:cNvSpPr>
            <a:spLocks noGrp="1"/>
          </p:cNvSpPr>
          <p:nvPr>
            <p:ph type="pic" sz="quarter" idx="17"/>
          </p:nvPr>
        </p:nvSpPr>
        <p:spPr>
          <a:xfrm>
            <a:off x="0" y="2286001"/>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3" name="Picture Placeholder 6"/>
          <p:cNvSpPr>
            <a:spLocks noGrp="1"/>
          </p:cNvSpPr>
          <p:nvPr>
            <p:ph type="pic" sz="quarter" idx="18"/>
          </p:nvPr>
        </p:nvSpPr>
        <p:spPr>
          <a:xfrm>
            <a:off x="1934308" y="2286001"/>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4" name="Picture Placeholder 6"/>
          <p:cNvSpPr>
            <a:spLocks noGrp="1"/>
          </p:cNvSpPr>
          <p:nvPr>
            <p:ph type="pic" sz="quarter" idx="19"/>
          </p:nvPr>
        </p:nvSpPr>
        <p:spPr>
          <a:xfrm>
            <a:off x="0" y="4572000"/>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5" name="Picture Placeholder 6"/>
          <p:cNvSpPr>
            <a:spLocks noGrp="1"/>
          </p:cNvSpPr>
          <p:nvPr>
            <p:ph type="pic" sz="quarter" idx="20"/>
          </p:nvPr>
        </p:nvSpPr>
        <p:spPr>
          <a:xfrm>
            <a:off x="1934308" y="4572000"/>
            <a:ext cx="1938527"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Tree>
    <p:extLst>
      <p:ext uri="{BB962C8B-B14F-4D97-AF65-F5344CB8AC3E}">
        <p14:creationId xmlns:p14="http://schemas.microsoft.com/office/powerpoint/2010/main" val="2158780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p Washout">
    <p:spTree>
      <p:nvGrpSpPr>
        <p:cNvPr id="1" name=""/>
        <p:cNvGrpSpPr/>
        <p:nvPr/>
      </p:nvGrpSpPr>
      <p:grpSpPr>
        <a:xfrm>
          <a:off x="0" y="0"/>
          <a:ext cx="0" cy="0"/>
          <a:chOff x="0" y="0"/>
          <a:chExt cx="0" cy="0"/>
        </a:xfrm>
      </p:grpSpPr>
      <p:pic>
        <p:nvPicPr>
          <p:cNvPr id="10" name="Picture 9" descr="world-map_wash21.jpg"/>
          <p:cNvPicPr>
            <a:picLocks noChangeAspect="1"/>
          </p:cNvPicPr>
          <p:nvPr userDrawn="1"/>
        </p:nvPicPr>
        <p:blipFill>
          <a:blip r:embed="rId2" cstate="print"/>
          <a:stretch>
            <a:fillRect/>
          </a:stretch>
        </p:blipFill>
        <p:spPr>
          <a:xfrm>
            <a:off x="0" y="1368425"/>
            <a:ext cx="9144000" cy="4463935"/>
          </a:xfrm>
          <a:prstGeom prst="rect">
            <a:avLst/>
          </a:prstGeom>
        </p:spPr>
      </p:pic>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51BEBC88-5945-6548-81AC-D1E801230918}" type="datetime1">
              <a:rPr lang="en-US" smtClean="0"/>
              <a:pPr/>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108329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Washout Map and Text">
    <p:spTree>
      <p:nvGrpSpPr>
        <p:cNvPr id="1" name=""/>
        <p:cNvGrpSpPr/>
        <p:nvPr/>
      </p:nvGrpSpPr>
      <p:grpSpPr>
        <a:xfrm>
          <a:off x="0" y="0"/>
          <a:ext cx="0" cy="0"/>
          <a:chOff x="0" y="0"/>
          <a:chExt cx="0" cy="0"/>
        </a:xfrm>
      </p:grpSpPr>
      <p:pic>
        <p:nvPicPr>
          <p:cNvPr id="8" name="Picture 7" descr="world-map_wash21.jpg"/>
          <p:cNvPicPr>
            <a:picLocks noChangeAspect="1"/>
          </p:cNvPicPr>
          <p:nvPr userDrawn="1"/>
        </p:nvPicPr>
        <p:blipFill>
          <a:blip r:embed="rId2" cstate="print"/>
          <a:stretch>
            <a:fillRect/>
          </a:stretch>
        </p:blipFill>
        <p:spPr>
          <a:xfrm>
            <a:off x="0" y="1368425"/>
            <a:ext cx="9144000" cy="4465320"/>
          </a:xfrm>
          <a:prstGeom prst="rect">
            <a:avLst/>
          </a:prstGeom>
        </p:spPr>
      </p:pic>
      <p:sp>
        <p:nvSpPr>
          <p:cNvPr id="2" name="Title 1"/>
          <p:cNvSpPr>
            <a:spLocks noGrp="1"/>
          </p:cNvSpPr>
          <p:nvPr>
            <p:ph type="title"/>
          </p:nvPr>
        </p:nvSpPr>
        <p:spPr>
          <a:xfrm>
            <a:off x="504258" y="375829"/>
            <a:ext cx="8107710" cy="80072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57200" y="1125538"/>
            <a:ext cx="8229600" cy="5194239"/>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17FCC0-BCF1-7F40-94F0-C8B3ACD33893}" type="datetime1">
              <a:rPr lang="en-US" smtClean="0"/>
              <a:pPr/>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3005481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p Bold Statement">
    <p:spTree>
      <p:nvGrpSpPr>
        <p:cNvPr id="1" name=""/>
        <p:cNvGrpSpPr/>
        <p:nvPr/>
      </p:nvGrpSpPr>
      <p:grpSpPr>
        <a:xfrm>
          <a:off x="0" y="0"/>
          <a:ext cx="0" cy="0"/>
          <a:chOff x="0" y="0"/>
          <a:chExt cx="0" cy="0"/>
        </a:xfrm>
      </p:grpSpPr>
      <p:pic>
        <p:nvPicPr>
          <p:cNvPr id="10" name="Picture 9" descr="world-map_100.jpg"/>
          <p:cNvPicPr>
            <a:picLocks noChangeAspect="1"/>
          </p:cNvPicPr>
          <p:nvPr userDrawn="1"/>
        </p:nvPicPr>
        <p:blipFill>
          <a:blip r:embed="rId2" cstate="print"/>
          <a:stretch>
            <a:fillRect/>
          </a:stretch>
        </p:blipFill>
        <p:spPr>
          <a:xfrm>
            <a:off x="0" y="1004888"/>
            <a:ext cx="9144000" cy="4463935"/>
          </a:xfrm>
          <a:prstGeom prst="rect">
            <a:avLst/>
          </a:prstGeom>
        </p:spPr>
      </p:pic>
      <p:sp>
        <p:nvSpPr>
          <p:cNvPr id="3" name="Date Placeholder 2"/>
          <p:cNvSpPr>
            <a:spLocks noGrp="1"/>
          </p:cNvSpPr>
          <p:nvPr>
            <p:ph type="dt" sz="half" idx="10"/>
          </p:nvPr>
        </p:nvSpPr>
        <p:spPr/>
        <p:txBody>
          <a:bodyPr/>
          <a:lstStyle/>
          <a:p>
            <a:fld id="{08CA98B9-3ABE-A242-9F6B-DA9BAB124A35}" type="datetime1">
              <a:rPr lang="en-US" smtClean="0"/>
              <a:pPr/>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
        <p:nvSpPr>
          <p:cNvPr id="9" name="Rectangle 8"/>
          <p:cNvSpPr/>
          <p:nvPr/>
        </p:nvSpPr>
        <p:spPr>
          <a:xfrm>
            <a:off x="0" y="3783013"/>
            <a:ext cx="9144000" cy="1571625"/>
          </a:xfrm>
          <a:prstGeom prst="rect">
            <a:avLst/>
          </a:prstGeo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cs typeface="Verdana"/>
            </a:endParaRPr>
          </a:p>
        </p:txBody>
      </p:sp>
      <p:sp>
        <p:nvSpPr>
          <p:cNvPr id="13" name="Text Placeholder 12"/>
          <p:cNvSpPr>
            <a:spLocks noGrp="1"/>
          </p:cNvSpPr>
          <p:nvPr>
            <p:ph type="body" sz="quarter" idx="13" hasCustomPrompt="1"/>
          </p:nvPr>
        </p:nvSpPr>
        <p:spPr>
          <a:xfrm>
            <a:off x="1" y="4127744"/>
            <a:ext cx="9144000" cy="825867"/>
          </a:xfrm>
          <a:prstGeom prst="rect">
            <a:avLst/>
          </a:prstGeom>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39871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12 and Statement Banner">
    <p:spTree>
      <p:nvGrpSpPr>
        <p:cNvPr id="1" name=""/>
        <p:cNvGrpSpPr/>
        <p:nvPr/>
      </p:nvGrpSpPr>
      <p:grpSpPr>
        <a:xfrm>
          <a:off x="0" y="0"/>
          <a:ext cx="0" cy="0"/>
          <a:chOff x="0" y="0"/>
          <a:chExt cx="0" cy="0"/>
        </a:xfrm>
      </p:grpSpPr>
      <p:sp>
        <p:nvSpPr>
          <p:cNvPr id="11" name="Picture Placeholder 6"/>
          <p:cNvSpPr>
            <a:spLocks noGrp="1"/>
          </p:cNvSpPr>
          <p:nvPr>
            <p:ph type="pic" sz="quarter" idx="17"/>
          </p:nvPr>
        </p:nvSpPr>
        <p:spPr>
          <a:xfrm>
            <a:off x="-1" y="2286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2" name="Picture Placeholder 6"/>
          <p:cNvSpPr>
            <a:spLocks noGrp="1"/>
          </p:cNvSpPr>
          <p:nvPr>
            <p:ph type="pic" sz="quarter" idx="18"/>
          </p:nvPr>
        </p:nvSpPr>
        <p:spPr>
          <a:xfrm>
            <a:off x="2285999" y="2286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4" name="Picture Placeholder 6"/>
          <p:cNvSpPr>
            <a:spLocks noGrp="1"/>
          </p:cNvSpPr>
          <p:nvPr>
            <p:ph type="pic" sz="quarter" idx="19"/>
          </p:nvPr>
        </p:nvSpPr>
        <p:spPr>
          <a:xfrm>
            <a:off x="-1" y="4572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5" name="Picture Placeholder 6"/>
          <p:cNvSpPr>
            <a:spLocks noGrp="1"/>
          </p:cNvSpPr>
          <p:nvPr>
            <p:ph type="pic" sz="quarter" idx="20"/>
          </p:nvPr>
        </p:nvSpPr>
        <p:spPr>
          <a:xfrm>
            <a:off x="2285999" y="4572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8" name="Picture Placeholder 6"/>
          <p:cNvSpPr>
            <a:spLocks noGrp="1"/>
          </p:cNvSpPr>
          <p:nvPr>
            <p:ph type="pic" sz="quarter" idx="23"/>
          </p:nvPr>
        </p:nvSpPr>
        <p:spPr>
          <a:xfrm>
            <a:off x="4571999" y="2286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9" name="Picture Placeholder 6"/>
          <p:cNvSpPr>
            <a:spLocks noGrp="1"/>
          </p:cNvSpPr>
          <p:nvPr>
            <p:ph type="pic" sz="quarter" idx="24"/>
          </p:nvPr>
        </p:nvSpPr>
        <p:spPr>
          <a:xfrm>
            <a:off x="6858000" y="2286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0" name="Picture Placeholder 6"/>
          <p:cNvSpPr>
            <a:spLocks noGrp="1"/>
          </p:cNvSpPr>
          <p:nvPr>
            <p:ph type="pic" sz="quarter" idx="25"/>
          </p:nvPr>
        </p:nvSpPr>
        <p:spPr>
          <a:xfrm>
            <a:off x="4571999" y="4572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1" name="Picture Placeholder 6"/>
          <p:cNvSpPr>
            <a:spLocks noGrp="1"/>
          </p:cNvSpPr>
          <p:nvPr>
            <p:ph type="pic" sz="quarter" idx="26"/>
          </p:nvPr>
        </p:nvSpPr>
        <p:spPr>
          <a:xfrm>
            <a:off x="6858000" y="457200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5" name="Text Placeholder 12"/>
          <p:cNvSpPr>
            <a:spLocks noGrp="1"/>
          </p:cNvSpPr>
          <p:nvPr>
            <p:ph type="body" sz="quarter" idx="28" hasCustomPrompt="1"/>
          </p:nvPr>
        </p:nvSpPr>
        <p:spPr>
          <a:xfrm>
            <a:off x="0" y="3783013"/>
            <a:ext cx="9144000" cy="1572768"/>
          </a:xfrm>
          <a:prstGeom prst="rect">
            <a:avLst/>
          </a:prstGeo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ctr" defTabSz="457200" rtl="0" eaLnBrk="1" latinLnBrk="0" hangingPunct="1">
              <a:buNone/>
              <a:defRPr lang="en-US" sz="1600" kern="1200" dirty="0">
                <a:solidFill>
                  <a:srgbClr val="666666"/>
                </a:solidFill>
                <a:latin typeface="Verdana"/>
                <a:ea typeface="+mn-ea"/>
                <a:cs typeface="Verdana"/>
              </a:defRPr>
            </a:lvl1pPr>
          </a:lstStyle>
          <a:p>
            <a:pPr marL="0" lvl="0" indent="-225425" algn="ctr" defTabSz="457200" rtl="0" eaLnBrk="1" latinLnBrk="0" hangingPunct="1">
              <a:lnSpc>
                <a:spcPct val="110000"/>
              </a:lnSpc>
              <a:spcBef>
                <a:spcPts val="600"/>
              </a:spcBef>
              <a:buFont typeface="Arial"/>
              <a:buChar char="•"/>
            </a:pPr>
            <a:r>
              <a:rPr lang="en-US" dirty="0"/>
              <a:t>Statement here</a:t>
            </a:r>
          </a:p>
        </p:txBody>
      </p:sp>
      <p:sp>
        <p:nvSpPr>
          <p:cNvPr id="8" name="Picture Placeholder 6"/>
          <p:cNvSpPr>
            <a:spLocks noGrp="1"/>
          </p:cNvSpPr>
          <p:nvPr>
            <p:ph type="pic" sz="quarter" idx="14"/>
          </p:nvPr>
        </p:nvSpPr>
        <p:spPr>
          <a:xfrm>
            <a:off x="-1" y="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0" name="Picture Placeholder 6"/>
          <p:cNvSpPr>
            <a:spLocks noGrp="1"/>
          </p:cNvSpPr>
          <p:nvPr>
            <p:ph type="pic" sz="quarter" idx="16"/>
          </p:nvPr>
        </p:nvSpPr>
        <p:spPr>
          <a:xfrm>
            <a:off x="2285999" y="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6" name="Picture Placeholder 6"/>
          <p:cNvSpPr>
            <a:spLocks noGrp="1"/>
          </p:cNvSpPr>
          <p:nvPr>
            <p:ph type="pic" sz="quarter" idx="21"/>
          </p:nvPr>
        </p:nvSpPr>
        <p:spPr>
          <a:xfrm>
            <a:off x="4571999" y="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7" name="Picture Placeholder 6"/>
          <p:cNvSpPr>
            <a:spLocks noGrp="1"/>
          </p:cNvSpPr>
          <p:nvPr>
            <p:ph type="pic" sz="quarter" idx="22"/>
          </p:nvPr>
        </p:nvSpPr>
        <p:spPr>
          <a:xfrm>
            <a:off x="6858000" y="0"/>
            <a:ext cx="2286000" cy="2286000"/>
          </a:xfrm>
          <a:prstGeom prst="rect">
            <a:avLst/>
          </a:prstGeo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3" name="Date Placeholder 2"/>
          <p:cNvSpPr>
            <a:spLocks noGrp="1"/>
          </p:cNvSpPr>
          <p:nvPr>
            <p:ph type="dt" sz="half" idx="10"/>
          </p:nvPr>
        </p:nvSpPr>
        <p:spPr/>
        <p:txBody>
          <a:bodyPr/>
          <a:lstStyle/>
          <a:p>
            <a:fld id="{51305156-B5F0-8F44-9B3B-B829BD25E71A}" type="datetime1">
              <a:rPr lang="en-US" smtClean="0"/>
              <a:pPr/>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
        <p:nvSpPr>
          <p:cNvPr id="13" name="Text Placeholder 12"/>
          <p:cNvSpPr>
            <a:spLocks noGrp="1"/>
          </p:cNvSpPr>
          <p:nvPr>
            <p:ph type="body" sz="quarter" idx="13" hasCustomPrompt="1"/>
          </p:nvPr>
        </p:nvSpPr>
        <p:spPr>
          <a:xfrm>
            <a:off x="1" y="4126524"/>
            <a:ext cx="9144000" cy="825867"/>
          </a:xfrm>
          <a:prstGeom prst="rect">
            <a:avLst/>
          </a:prstGeom>
          <a:ln>
            <a:noFill/>
          </a:ln>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1737102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lobe Statement">
    <p:spTree>
      <p:nvGrpSpPr>
        <p:cNvPr id="1" name=""/>
        <p:cNvGrpSpPr/>
        <p:nvPr/>
      </p:nvGrpSpPr>
      <p:grpSpPr>
        <a:xfrm>
          <a:off x="0" y="0"/>
          <a:ext cx="0" cy="0"/>
          <a:chOff x="0" y="0"/>
          <a:chExt cx="0" cy="0"/>
        </a:xfrm>
      </p:grpSpPr>
      <p:pic>
        <p:nvPicPr>
          <p:cNvPr id="11" name="Picture 10" descr="america-globe_shadow.jpg"/>
          <p:cNvPicPr>
            <a:picLocks noChangeAspect="1"/>
          </p:cNvPicPr>
          <p:nvPr userDrawn="1"/>
        </p:nvPicPr>
        <p:blipFill>
          <a:blip r:embed="rId2" cstate="print"/>
          <a:stretch>
            <a:fillRect/>
          </a:stretch>
        </p:blipFill>
        <p:spPr>
          <a:xfrm>
            <a:off x="1429014" y="203200"/>
            <a:ext cx="6640871" cy="6664960"/>
          </a:xfrm>
          <a:prstGeom prst="rect">
            <a:avLst/>
          </a:prstGeom>
        </p:spPr>
      </p:pic>
      <p:sp>
        <p:nvSpPr>
          <p:cNvPr id="3" name="Date Placeholder 2"/>
          <p:cNvSpPr>
            <a:spLocks noGrp="1"/>
          </p:cNvSpPr>
          <p:nvPr>
            <p:ph type="dt" sz="half" idx="10"/>
          </p:nvPr>
        </p:nvSpPr>
        <p:spPr/>
        <p:txBody>
          <a:bodyPr/>
          <a:lstStyle/>
          <a:p>
            <a:fld id="{2DAB5F46-2B7F-5B4D-AD94-C45166DC40CF}" type="datetime1">
              <a:rPr lang="en-US" smtClean="0"/>
              <a:pPr/>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
        <p:nvSpPr>
          <p:cNvPr id="9" name="Rectangle 8"/>
          <p:cNvSpPr/>
          <p:nvPr/>
        </p:nvSpPr>
        <p:spPr>
          <a:xfrm>
            <a:off x="0" y="3783013"/>
            <a:ext cx="9144000" cy="1571625"/>
          </a:xfrm>
          <a:prstGeom prst="rect">
            <a:avLst/>
          </a:prstGeo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cs typeface="Verdana"/>
            </a:endParaRPr>
          </a:p>
        </p:txBody>
      </p:sp>
      <p:sp>
        <p:nvSpPr>
          <p:cNvPr id="13" name="Text Placeholder 12"/>
          <p:cNvSpPr>
            <a:spLocks noGrp="1"/>
          </p:cNvSpPr>
          <p:nvPr>
            <p:ph type="body" sz="quarter" idx="13" hasCustomPrompt="1"/>
          </p:nvPr>
        </p:nvSpPr>
        <p:spPr>
          <a:xfrm>
            <a:off x="1" y="4127744"/>
            <a:ext cx="9144000" cy="825867"/>
          </a:xfrm>
          <a:prstGeom prst="rect">
            <a:avLst/>
          </a:prstGeom>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16664132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lobe and Text">
    <p:spTree>
      <p:nvGrpSpPr>
        <p:cNvPr id="1" name=""/>
        <p:cNvGrpSpPr/>
        <p:nvPr/>
      </p:nvGrpSpPr>
      <p:grpSpPr>
        <a:xfrm>
          <a:off x="0" y="0"/>
          <a:ext cx="0" cy="0"/>
          <a:chOff x="0" y="0"/>
          <a:chExt cx="0" cy="0"/>
        </a:xfrm>
      </p:grpSpPr>
      <p:pic>
        <p:nvPicPr>
          <p:cNvPr id="9" name="Picture 8" descr="america-globe_shadow_small.jpg"/>
          <p:cNvPicPr>
            <a:picLocks noChangeAspect="1"/>
          </p:cNvPicPr>
          <p:nvPr userDrawn="1"/>
        </p:nvPicPr>
        <p:blipFill>
          <a:blip r:embed="rId2" cstate="print"/>
          <a:stretch>
            <a:fillRect/>
          </a:stretch>
        </p:blipFill>
        <p:spPr>
          <a:xfrm>
            <a:off x="182880" y="332740"/>
            <a:ext cx="5059680" cy="5080762"/>
          </a:xfrm>
          <a:prstGeom prst="rect">
            <a:avLst/>
          </a:prstGeom>
        </p:spPr>
      </p:pic>
      <p:sp>
        <p:nvSpPr>
          <p:cNvPr id="2" name="Title 1"/>
          <p:cNvSpPr>
            <a:spLocks noGrp="1"/>
          </p:cNvSpPr>
          <p:nvPr>
            <p:ph type="title"/>
          </p:nvPr>
        </p:nvSpPr>
        <p:spPr>
          <a:xfrm>
            <a:off x="4657769" y="3884054"/>
            <a:ext cx="4166148" cy="800724"/>
          </a:xfrm>
          <a:prstGeom prst="rect">
            <a:avLst/>
          </a:prstGeom>
        </p:spPr>
        <p:txBody>
          <a:bodyPr/>
          <a:lstStyle>
            <a:lvl1pPr>
              <a:defRPr sz="2400"/>
            </a:lvl1pPr>
          </a:lstStyle>
          <a:p>
            <a:r>
              <a:rPr lang="en-US" dirty="0"/>
              <a:t>Click to edit Master title style</a:t>
            </a:r>
          </a:p>
        </p:txBody>
      </p:sp>
      <p:sp>
        <p:nvSpPr>
          <p:cNvPr id="3" name="Date Placeholder 2"/>
          <p:cNvSpPr>
            <a:spLocks noGrp="1"/>
          </p:cNvSpPr>
          <p:nvPr>
            <p:ph type="dt" sz="half" idx="10"/>
          </p:nvPr>
        </p:nvSpPr>
        <p:spPr>
          <a:xfrm>
            <a:off x="3995615" y="6547962"/>
            <a:ext cx="1288163" cy="292565"/>
          </a:xfrm>
        </p:spPr>
        <p:txBody>
          <a:bodyPr/>
          <a:lstStyle/>
          <a:p>
            <a:fld id="{6E7C3E9F-FCDE-664F-9336-1ABBAA0EA927}" type="datetime1">
              <a:rPr lang="en-US" smtClean="0"/>
              <a:pPr/>
              <a:t>4/14/2022</a:t>
            </a:fld>
            <a:endParaRPr lang="en-US"/>
          </a:p>
        </p:txBody>
      </p:sp>
      <p:sp>
        <p:nvSpPr>
          <p:cNvPr id="4" name="Footer Placeholder 3"/>
          <p:cNvSpPr>
            <a:spLocks noGrp="1"/>
          </p:cNvSpPr>
          <p:nvPr>
            <p:ph type="ftr" sz="quarter" idx="11"/>
          </p:nvPr>
        </p:nvSpPr>
        <p:spPr>
          <a:xfrm>
            <a:off x="5421923" y="6547962"/>
            <a:ext cx="2086022" cy="292565"/>
          </a:xfrm>
        </p:spPr>
        <p:txBody>
          <a:bodyPr/>
          <a:lstStyle/>
          <a:p>
            <a:endParaRPr lang="en-US"/>
          </a:p>
        </p:txBody>
      </p:sp>
      <p:sp>
        <p:nvSpPr>
          <p:cNvPr id="5" name="Slide Number Placeholder 4"/>
          <p:cNvSpPr>
            <a:spLocks noGrp="1"/>
          </p:cNvSpPr>
          <p:nvPr>
            <p:ph type="sldNum" sz="quarter" idx="12"/>
          </p:nvPr>
        </p:nvSpPr>
        <p:spPr>
          <a:xfrm>
            <a:off x="7795846" y="6547962"/>
            <a:ext cx="890953" cy="292565"/>
          </a:xfrm>
        </p:spPr>
        <p:txBody>
          <a:bodyPr/>
          <a:lstStyle/>
          <a:p>
            <a:fld id="{49D7BC1C-BEF1-FE43-BAF8-AEC9A285889D}" type="slidenum">
              <a:rPr lang="en-US" smtClean="0"/>
              <a:pPr/>
              <a:t>‹#›</a:t>
            </a:fld>
            <a:endParaRPr lang="en-US"/>
          </a:p>
        </p:txBody>
      </p:sp>
      <p:sp>
        <p:nvSpPr>
          <p:cNvPr id="11" name="Text Placeholder 10"/>
          <p:cNvSpPr>
            <a:spLocks noGrp="1"/>
          </p:cNvSpPr>
          <p:nvPr>
            <p:ph type="body" sz="quarter" idx="15"/>
          </p:nvPr>
        </p:nvSpPr>
        <p:spPr>
          <a:xfrm>
            <a:off x="4708768" y="4699000"/>
            <a:ext cx="4112847" cy="1807308"/>
          </a:xfrm>
          <a:prstGeom prst="rect">
            <a:avLst/>
          </a:prstGeom>
        </p:spPr>
        <p:txBody>
          <a:bodyPr/>
          <a:lstStyle>
            <a:lvl1pPr>
              <a:lnSpc>
                <a:spcPct val="100000"/>
              </a:lnSpc>
              <a:spcBef>
                <a:spcPts val="400"/>
              </a:spcBef>
              <a:defRPr sz="1200"/>
            </a:lvl1pPr>
            <a:lvl2pPr>
              <a:lnSpc>
                <a:spcPct val="100000"/>
              </a:lnSpc>
              <a:spcBef>
                <a:spcPts val="300"/>
              </a:spcBef>
              <a:defRPr sz="1100"/>
            </a:lvl2pPr>
            <a:lvl3pPr>
              <a:lnSpc>
                <a:spcPct val="100000"/>
              </a:lnSpc>
              <a:spcBef>
                <a:spcPts val="200"/>
              </a:spcBef>
              <a:defRPr sz="1050"/>
            </a:lvl3pPr>
            <a:lvl4pPr>
              <a:lnSpc>
                <a:spcPct val="100000"/>
              </a:lnSpc>
              <a:spcBef>
                <a:spcPts val="100"/>
              </a:spcBef>
              <a:defRPr sz="1000"/>
            </a:lvl4pPr>
            <a:lvl5pPr>
              <a:lnSpc>
                <a:spcPct val="100000"/>
              </a:lnSpc>
              <a:spcBef>
                <a:spcPts val="100"/>
              </a:spcBef>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9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2E32219-5F3D-7F43-849E-768B69F61FFB}" type="datetime1">
              <a:rPr lang="en-US" smtClean="0"/>
              <a:pPr/>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4886833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13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790700" y="990600"/>
            <a:ext cx="6756400" cy="3683000"/>
          </a:xfrm>
          <a:prstGeom prst="rect">
            <a:avLst/>
          </a:prstGeom>
        </p:spPr>
        <p:txBody>
          <a:bodyPr/>
          <a:lstStyle>
            <a:lvl1pPr algn="r">
              <a:buNone/>
              <a:defRPr sz="6000" b="1" baseline="0">
                <a:solidFill>
                  <a:srgbClr val="F79646"/>
                </a:solidFill>
              </a:defRPr>
            </a:lvl1pPr>
          </a:lstStyle>
          <a:p>
            <a:pPr lvl="0"/>
            <a:r>
              <a:rPr lang="en-US" dirty="0"/>
              <a:t>Emphasis Slide</a:t>
            </a:r>
          </a:p>
          <a:p>
            <a:pPr lvl="0"/>
            <a:r>
              <a:rPr lang="en-US" dirty="0"/>
              <a:t>Used for making one important Point</a:t>
            </a:r>
          </a:p>
        </p:txBody>
      </p:sp>
    </p:spTree>
    <p:extLst>
      <p:ext uri="{BB962C8B-B14F-4D97-AF65-F5344CB8AC3E}">
        <p14:creationId xmlns:p14="http://schemas.microsoft.com/office/powerpoint/2010/main" val="1452766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04DA2EC-FE51-234C-8874-87F532D5C722}" type="datetime1">
              <a:rPr lang="en-US" smtClean="0"/>
              <a:pPr/>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2686016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36BB0B-C07A-EF4C-ADBF-B404E3B41965}" type="datetime1">
              <a:rPr lang="en-US" smtClean="0"/>
              <a:pPr/>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3987773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98995" y="1355148"/>
            <a:ext cx="8106620" cy="496463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00531E-1DA2-B34A-93A6-C570B815175C}" type="datetime1">
              <a:rPr lang="en-US" smtClean="0"/>
              <a:pPr/>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708083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2E4664-5CFD-1A4D-9B41-76CFD729FE90}" type="datetime1">
              <a:rPr lang="en-US" smtClean="0"/>
              <a:pPr/>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076260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8452" y="1906719"/>
            <a:ext cx="6912841" cy="1522281"/>
          </a:xfrm>
          <a:noFill/>
        </p:spPr>
        <p:txBody>
          <a:bodyPr wrap="square" lIns="0" tIns="0" rIns="0" bIns="0" rtlCol="0" anchor="t" anchorCtr="0">
            <a:noAutofit/>
          </a:bodyPr>
          <a:lstStyle>
            <a:lvl1pPr marL="0" algn="l" defTabSz="457200" rtl="0" eaLnBrk="1" latinLnBrk="0" hangingPunct="1">
              <a:defRPr lang="en-US" sz="4800" b="1" kern="1200" dirty="0">
                <a:solidFill>
                  <a:schemeClr val="bg1"/>
                </a:solidFill>
                <a:latin typeface="KoPub돋움체_Pro Bold" panose="02020603020101020101" pitchFamily="18" charset="-127"/>
                <a:ea typeface="KoPub돋움체_Pro Bold" panose="02020603020101020101" pitchFamily="18" charset="-127"/>
                <a:cs typeface="+mn-cs"/>
              </a:defRPr>
            </a:lvl1pPr>
          </a:lstStyle>
          <a:p>
            <a:r>
              <a:rPr lang="en-US" dirty="0"/>
              <a:t>Click to edit</a:t>
            </a:r>
          </a:p>
        </p:txBody>
      </p:sp>
    </p:spTree>
    <p:extLst>
      <p:ext uri="{BB962C8B-B14F-4D97-AF65-F5344CB8AC3E}">
        <p14:creationId xmlns:p14="http://schemas.microsoft.com/office/powerpoint/2010/main" val="139126210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guide id="3" orient="horz" pos="10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97382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98995" y="1922202"/>
            <a:ext cx="8081453" cy="800724"/>
          </a:xfrm>
        </p:spPr>
        <p:txBody>
          <a:bodyPr/>
          <a:lstStyle/>
          <a:p>
            <a:r>
              <a:rPr lang="en-US"/>
              <a:t>Click to edit Master title style</a:t>
            </a:r>
          </a:p>
        </p:txBody>
      </p:sp>
    </p:spTree>
    <p:extLst>
      <p:ext uri="{BB962C8B-B14F-4D97-AF65-F5344CB8AC3E}">
        <p14:creationId xmlns:p14="http://schemas.microsoft.com/office/powerpoint/2010/main" val="117556186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98995" y="1355147"/>
            <a:ext cx="8105496" cy="4964629"/>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6850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98995" y="1922202"/>
            <a:ext cx="8081453" cy="800724"/>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82E32219-5F3D-7F43-849E-768B69F61FFB}" type="datetime1">
              <a:rPr lang="en-US" smtClean="0"/>
              <a:pPr/>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3099926100"/>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6781" y="1188101"/>
            <a:ext cx="8107710" cy="800724"/>
          </a:xfrm>
        </p:spPr>
        <p:txBody>
          <a:bodyPr/>
          <a:lstStyle/>
          <a:p>
            <a:r>
              <a:rPr lang="en-US" dirty="0"/>
              <a:t>Click to edit Master title style</a:t>
            </a:r>
          </a:p>
        </p:txBody>
      </p:sp>
      <p:sp>
        <p:nvSpPr>
          <p:cNvPr id="3" name="Content Placeholder 2"/>
          <p:cNvSpPr>
            <a:spLocks noGrp="1"/>
          </p:cNvSpPr>
          <p:nvPr>
            <p:ph idx="1"/>
          </p:nvPr>
        </p:nvSpPr>
        <p:spPr>
          <a:xfrm>
            <a:off x="1173187" y="2104039"/>
            <a:ext cx="7431304" cy="4215738"/>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547962"/>
            <a:ext cx="2133600" cy="292565"/>
          </a:xfrm>
          <a:prstGeom prst="rect">
            <a:avLst/>
          </a:prstGeom>
        </p:spPr>
        <p:txBody>
          <a:bodyPr/>
          <a:lstStyle/>
          <a:p>
            <a:fld id="{64862BFA-C828-2446-9B72-82AD7C7C4D28}" type="datetime1">
              <a:rPr lang="en-US" smtClean="0">
                <a:solidFill>
                  <a:srgbClr val="464646"/>
                </a:solidFill>
              </a:rPr>
              <a:pPr/>
              <a:t>4/14/2022</a:t>
            </a:fld>
            <a:endParaRPr lang="en-US">
              <a:solidFill>
                <a:srgbClr val="464646"/>
              </a:solidFill>
            </a:endParaRPr>
          </a:p>
        </p:txBody>
      </p:sp>
      <p:sp>
        <p:nvSpPr>
          <p:cNvPr id="5" name="Footer Placeholder 4"/>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6" name="Slide Number Placeholder 5"/>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2049795429"/>
      </p:ext>
    </p:extLst>
  </p:cSld>
  <p:clrMapOvr>
    <a:masterClrMapping/>
  </p:clrMapOvr>
  <p:extLst mod="1">
    <p:ext uri="{DCECCB84-F9BA-43D5-87BE-67443E8EF086}">
      <p15:sldGuideLst xmlns:p15="http://schemas.microsoft.com/office/powerpoint/2012/main">
        <p15:guide id="1" orient="horz" pos="12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userDrawn="1"/>
        </p:nvSpPr>
        <p:spPr>
          <a:xfrm>
            <a:off x="-1" y="1802513"/>
            <a:ext cx="6063565" cy="1525991"/>
          </a:xfrm>
          <a:prstGeom prst="rect">
            <a:avLst/>
          </a:prstGeom>
          <a:solidFill>
            <a:srgbClr val="6867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userDrawn="1"/>
        </p:nvSpPr>
        <p:spPr>
          <a:xfrm>
            <a:off x="4237838" y="3041745"/>
            <a:ext cx="4906162" cy="860290"/>
          </a:xfrm>
          <a:prstGeom prst="rect">
            <a:avLst/>
          </a:prstGeom>
          <a:solidFill>
            <a:srgbClr val="BC65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81903" y="2007073"/>
            <a:ext cx="5357451" cy="1016006"/>
          </a:xfrm>
        </p:spPr>
        <p:txBody>
          <a:bodyPr anchor="ctr"/>
          <a:lstStyle>
            <a:lvl1pPr algn="ctr">
              <a:defRPr sz="2800" b="0" i="0"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629607" y="3051981"/>
            <a:ext cx="3974883" cy="792411"/>
          </a:xfrm>
        </p:spPr>
        <p:txBody>
          <a:bodyPr anchor="ctr"/>
          <a:lstStyle>
            <a:lvl1pPr marL="0" indent="0" algn="l">
              <a:buNone/>
              <a:defRPr sz="1700" b="0" cap="all">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01275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8996" y="1052514"/>
            <a:ext cx="3953364" cy="5372050"/>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153" y="1052514"/>
            <a:ext cx="3976008" cy="5372050"/>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57200" y="6547962"/>
            <a:ext cx="2133600" cy="292565"/>
          </a:xfrm>
          <a:prstGeom prst="rect">
            <a:avLst/>
          </a:prstGeom>
        </p:spPr>
        <p:txBody>
          <a:bodyPr/>
          <a:lstStyle/>
          <a:p>
            <a:fld id="{EF40C587-CD89-8C40-AE01-36B25C2FD636}" type="datetime1">
              <a:rPr lang="en-US" smtClean="0">
                <a:solidFill>
                  <a:srgbClr val="464646"/>
                </a:solidFill>
              </a:rPr>
              <a:pPr/>
              <a:t>4/14/2022</a:t>
            </a:fld>
            <a:endParaRPr lang="en-US">
              <a:solidFill>
                <a:srgbClr val="464646"/>
              </a:solidFill>
            </a:endParaRPr>
          </a:p>
        </p:txBody>
      </p:sp>
      <p:sp>
        <p:nvSpPr>
          <p:cNvPr id="6" name="Footer Placeholder 5"/>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7" name="Slide Number Placeholder 6"/>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26439854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98995" y="983189"/>
            <a:ext cx="3960832" cy="568669"/>
          </a:xfrm>
        </p:spPr>
        <p:txBody>
          <a:bodyPr tIns="0" anchor="b">
            <a:normAutofit/>
          </a:bodyPr>
          <a:lstStyle>
            <a:lvl1pPr marL="0" indent="0">
              <a:lnSpc>
                <a:spcPct val="100000"/>
              </a:lnSpc>
              <a:buNone/>
              <a:defRPr sz="2000" b="1">
                <a:solidFill>
                  <a:srgbClr val="A6A40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98995" y="1562099"/>
            <a:ext cx="3960832" cy="4920071"/>
          </a:xfrm>
        </p:spPr>
        <p:txBody>
          <a:bodyPr/>
          <a:lstStyle>
            <a:lvl1pPr>
              <a:defRPr sz="1600">
                <a:solidFill>
                  <a:srgbClr val="504B4B"/>
                </a:solidFill>
              </a:defRPr>
            </a:lvl1pPr>
            <a:lvl2pPr>
              <a:defRPr sz="1400">
                <a:solidFill>
                  <a:srgbClr val="504B4B"/>
                </a:solidFill>
              </a:defRPr>
            </a:lvl2pPr>
            <a:lvl3pPr>
              <a:defRPr sz="1200">
                <a:solidFill>
                  <a:srgbClr val="504B4B"/>
                </a:solidFill>
              </a:defRPr>
            </a:lvl3pPr>
            <a:lvl4pPr>
              <a:defRPr sz="1100">
                <a:solidFill>
                  <a:srgbClr val="504B4B"/>
                </a:solidFill>
              </a:defRPr>
            </a:lvl4pPr>
            <a:lvl5pPr>
              <a:defRPr sz="1100">
                <a:solidFill>
                  <a:srgbClr val="504B4B"/>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607" y="983189"/>
            <a:ext cx="3976008" cy="568669"/>
          </a:xfrm>
        </p:spPr>
        <p:txBody>
          <a:bodyPr tIns="0" anchor="b">
            <a:normAutofit/>
          </a:bodyPr>
          <a:lstStyle>
            <a:lvl1pPr marL="0" indent="0">
              <a:lnSpc>
                <a:spcPct val="100000"/>
              </a:lnSpc>
              <a:buNone/>
              <a:defRPr sz="2000" b="1">
                <a:solidFill>
                  <a:srgbClr val="A6A40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607" y="1562099"/>
            <a:ext cx="3976008" cy="4920071"/>
          </a:xfrm>
        </p:spPr>
        <p:txBody>
          <a:bodyPr/>
          <a:lstStyle>
            <a:lvl1pPr>
              <a:defRPr sz="1600">
                <a:solidFill>
                  <a:srgbClr val="504B4B"/>
                </a:solidFill>
              </a:defRPr>
            </a:lvl1pPr>
            <a:lvl2pPr>
              <a:defRPr sz="1400">
                <a:solidFill>
                  <a:srgbClr val="504B4B"/>
                </a:solidFill>
              </a:defRPr>
            </a:lvl2pPr>
            <a:lvl3pPr>
              <a:defRPr sz="1200">
                <a:solidFill>
                  <a:srgbClr val="504B4B"/>
                </a:solidFill>
              </a:defRPr>
            </a:lvl3pPr>
            <a:lvl4pPr>
              <a:defRPr sz="1100">
                <a:solidFill>
                  <a:srgbClr val="504B4B"/>
                </a:solidFill>
              </a:defRPr>
            </a:lvl4pPr>
            <a:lvl5pPr>
              <a:defRPr sz="1100">
                <a:solidFill>
                  <a:srgbClr val="504B4B"/>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547962"/>
            <a:ext cx="2133600" cy="292565"/>
          </a:xfrm>
          <a:prstGeom prst="rect">
            <a:avLst/>
          </a:prstGeom>
        </p:spPr>
        <p:txBody>
          <a:bodyPr/>
          <a:lstStyle/>
          <a:p>
            <a:fld id="{4234BB27-D512-944F-BD47-D639527B0043}" type="datetime1">
              <a:rPr lang="en-US" smtClean="0">
                <a:solidFill>
                  <a:srgbClr val="464646"/>
                </a:solidFill>
              </a:rPr>
              <a:pPr/>
              <a:t>4/14/2022</a:t>
            </a:fld>
            <a:endParaRPr lang="en-US">
              <a:solidFill>
                <a:srgbClr val="464646"/>
              </a:solidFill>
            </a:endParaRPr>
          </a:p>
        </p:txBody>
      </p:sp>
      <p:sp>
        <p:nvSpPr>
          <p:cNvPr id="8" name="Footer Placeholder 7"/>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9" name="Slide Number Placeholder 8"/>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23418031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4"/>
          </p:nvPr>
        </p:nvSpPr>
        <p:spPr>
          <a:xfrm>
            <a:off x="5320890" y="5330091"/>
            <a:ext cx="3606765" cy="1057841"/>
          </a:xfrm>
        </p:spPr>
        <p:txBody>
          <a:bodyPr/>
          <a:lstStyle>
            <a:lvl1pPr marL="174625" indent="-174625">
              <a:lnSpc>
                <a:spcPct val="100000"/>
              </a:lnSpc>
              <a:spcBef>
                <a:spcPts val="300"/>
              </a:spcBef>
              <a:defRPr sz="1300"/>
            </a:lvl1pPr>
            <a:lvl2pPr>
              <a:lnSpc>
                <a:spcPct val="100000"/>
              </a:lnSpc>
              <a:spcBef>
                <a:spcPts val="30"/>
              </a:spcBef>
              <a:defRPr sz="1200"/>
            </a:lvl2pPr>
            <a:lvl3pPr>
              <a:lnSpc>
                <a:spcPct val="100000"/>
              </a:lnSpc>
              <a:spcBef>
                <a:spcPts val="30"/>
              </a:spcBef>
              <a:defRPr sz="1100"/>
            </a:lvl3pPr>
            <a:lvl4pPr>
              <a:defRPr sz="1100"/>
            </a:lvl4pPr>
            <a:lvl5pPr>
              <a:defRPr sz="1100"/>
            </a:lvl5pPr>
          </a:lstStyle>
          <a:p>
            <a:pPr lvl="0"/>
            <a:r>
              <a:rPr lang="en-US" dirty="0"/>
              <a:t>Click to edit Master text style</a:t>
            </a:r>
          </a:p>
        </p:txBody>
      </p:sp>
      <p:sp>
        <p:nvSpPr>
          <p:cNvPr id="8" name="Text Placeholder 10"/>
          <p:cNvSpPr>
            <a:spLocks noGrp="1"/>
          </p:cNvSpPr>
          <p:nvPr>
            <p:ph type="body" sz="quarter" idx="16"/>
          </p:nvPr>
        </p:nvSpPr>
        <p:spPr>
          <a:xfrm>
            <a:off x="4629607" y="4893679"/>
            <a:ext cx="4287895" cy="423749"/>
          </a:xfrm>
        </p:spPr>
        <p:txBody>
          <a:bodyPr tIns="18288" bIns="18288"/>
          <a:lstStyle>
            <a:lvl1pPr>
              <a:buNone/>
              <a:defRPr sz="2400" b="1">
                <a:solidFill>
                  <a:schemeClr val="tx2"/>
                </a:solidFill>
              </a:defRPr>
            </a:lvl1pPr>
          </a:lstStyle>
          <a:p>
            <a:pPr lvl="0"/>
            <a:r>
              <a:rPr lang="en-US" dirty="0"/>
              <a:t>Click to edit Master text styles</a:t>
            </a:r>
          </a:p>
        </p:txBody>
      </p:sp>
      <p:sp>
        <p:nvSpPr>
          <p:cNvPr id="11" name="Picture Placeholder 10"/>
          <p:cNvSpPr>
            <a:spLocks noGrp="1"/>
          </p:cNvSpPr>
          <p:nvPr>
            <p:ph type="pic" sz="quarter" idx="17"/>
          </p:nvPr>
        </p:nvSpPr>
        <p:spPr>
          <a:xfrm>
            <a:off x="1173187" y="1586793"/>
            <a:ext cx="4930054" cy="3125788"/>
          </a:xfr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6" name="Date Placeholder 3"/>
          <p:cNvSpPr>
            <a:spLocks noGrp="1"/>
          </p:cNvSpPr>
          <p:nvPr>
            <p:ph type="dt" sz="half" idx="18"/>
          </p:nvPr>
        </p:nvSpPr>
        <p:spPr>
          <a:xfrm>
            <a:off x="457200" y="6547962"/>
            <a:ext cx="2133600" cy="292565"/>
          </a:xfrm>
          <a:prstGeom prst="rect">
            <a:avLst/>
          </a:prstGeom>
        </p:spPr>
        <p:txBody>
          <a:bodyPr/>
          <a:lstStyle>
            <a:lvl1pPr>
              <a:defRPr/>
            </a:lvl1pPr>
          </a:lstStyle>
          <a:p>
            <a:pPr>
              <a:defRPr/>
            </a:pPr>
            <a:fld id="{8BC7D68E-693D-9C49-A798-620CA0EADA79}" type="datetime1">
              <a:rPr lang="en-US">
                <a:solidFill>
                  <a:srgbClr val="464646"/>
                </a:solidFill>
              </a:rPr>
              <a:pPr>
                <a:defRPr/>
              </a:pPr>
              <a:t>4/14/2022</a:t>
            </a:fld>
            <a:endParaRPr lang="en-US">
              <a:solidFill>
                <a:srgbClr val="464646"/>
              </a:solidFill>
            </a:endParaRPr>
          </a:p>
        </p:txBody>
      </p:sp>
      <p:sp>
        <p:nvSpPr>
          <p:cNvPr id="7" name="Footer Placeholder 4"/>
          <p:cNvSpPr>
            <a:spLocks noGrp="1"/>
          </p:cNvSpPr>
          <p:nvPr>
            <p:ph type="ftr" sz="quarter" idx="19"/>
          </p:nvPr>
        </p:nvSpPr>
        <p:spPr>
          <a:xfrm>
            <a:off x="3124200" y="6547962"/>
            <a:ext cx="2895600" cy="292565"/>
          </a:xfrm>
          <a:prstGeom prst="rect">
            <a:avLst/>
          </a:prstGeom>
        </p:spPr>
        <p:txBody>
          <a:bodyPr/>
          <a:lstStyle>
            <a:lvl1pPr>
              <a:defRPr/>
            </a:lvl1pPr>
          </a:lstStyle>
          <a:p>
            <a:pPr>
              <a:defRPr/>
            </a:pPr>
            <a:endParaRPr lang="en-US">
              <a:solidFill>
                <a:srgbClr val="464646"/>
              </a:solidFill>
            </a:endParaRPr>
          </a:p>
        </p:txBody>
      </p:sp>
      <p:sp>
        <p:nvSpPr>
          <p:cNvPr id="10" name="Slide Number Placeholder 5"/>
          <p:cNvSpPr>
            <a:spLocks noGrp="1"/>
          </p:cNvSpPr>
          <p:nvPr>
            <p:ph type="sldNum" sz="quarter" idx="20"/>
          </p:nvPr>
        </p:nvSpPr>
        <p:spPr>
          <a:xfrm>
            <a:off x="6553200" y="6547962"/>
            <a:ext cx="2133600" cy="292565"/>
          </a:xfrm>
          <a:prstGeom prst="rect">
            <a:avLst/>
          </a:prstGeom>
        </p:spPr>
        <p:txBody>
          <a:bodyPr/>
          <a:lstStyle>
            <a:lvl1pPr>
              <a:defRPr/>
            </a:lvl1pPr>
          </a:lstStyle>
          <a:p>
            <a:pPr>
              <a:defRPr/>
            </a:pPr>
            <a:fld id="{6303CD29-3FF4-6D4C-91CD-B76B0411C46D}" type="slidenum">
              <a:rPr lang="en-US">
                <a:solidFill>
                  <a:srgbClr val="464646"/>
                </a:solidFill>
              </a:rPr>
              <a:pPr>
                <a:defRPr/>
              </a:pPr>
              <a:t>‹#›</a:t>
            </a:fld>
            <a:endParaRPr lang="en-US">
              <a:solidFill>
                <a:srgbClr val="464646"/>
              </a:solidFill>
            </a:endParaRPr>
          </a:p>
        </p:txBody>
      </p:sp>
    </p:spTree>
    <p:extLst>
      <p:ext uri="{BB962C8B-B14F-4D97-AF65-F5344CB8AC3E}">
        <p14:creationId xmlns:p14="http://schemas.microsoft.com/office/powerpoint/2010/main" val="8580112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10"/>
          <p:cNvSpPr>
            <a:spLocks noGrp="1"/>
          </p:cNvSpPr>
          <p:nvPr>
            <p:ph type="body" sz="quarter" idx="16"/>
          </p:nvPr>
        </p:nvSpPr>
        <p:spPr>
          <a:xfrm>
            <a:off x="1830388" y="5078133"/>
            <a:ext cx="5329237" cy="423749"/>
          </a:xfrm>
        </p:spPr>
        <p:txBody>
          <a:bodyPr tIns="18288" bIns="18288"/>
          <a:lstStyle>
            <a:lvl1pPr>
              <a:buNone/>
              <a:defRPr sz="2400" b="1">
                <a:solidFill>
                  <a:schemeClr val="tx2"/>
                </a:solidFill>
              </a:defRPr>
            </a:lvl1pPr>
          </a:lstStyle>
          <a:p>
            <a:pPr lvl="0"/>
            <a:r>
              <a:rPr lang="en-US" dirty="0"/>
              <a:t>Click to edit Master text styles</a:t>
            </a:r>
          </a:p>
        </p:txBody>
      </p:sp>
      <p:sp>
        <p:nvSpPr>
          <p:cNvPr id="13" name="Text Placeholder 12"/>
          <p:cNvSpPr>
            <a:spLocks noGrp="1"/>
          </p:cNvSpPr>
          <p:nvPr>
            <p:ph type="body" sz="quarter" idx="17"/>
          </p:nvPr>
        </p:nvSpPr>
        <p:spPr>
          <a:xfrm>
            <a:off x="1967321" y="5513243"/>
            <a:ext cx="5216365" cy="935037"/>
          </a:xfrm>
        </p:spPr>
        <p:txBody>
          <a:bodyPr/>
          <a:lstStyle>
            <a:lvl1pPr marL="174625" indent="-174625">
              <a:lnSpc>
                <a:spcPct val="100000"/>
              </a:lnSpc>
              <a:spcBef>
                <a:spcPts val="300"/>
              </a:spcBef>
              <a:defRPr sz="1300">
                <a:solidFill>
                  <a:srgbClr val="373737"/>
                </a:solidFill>
              </a:defRPr>
            </a:lvl1pPr>
            <a:lvl2pPr>
              <a:spcBef>
                <a:spcPts val="200"/>
              </a:spcBef>
              <a:defRPr sz="1200"/>
            </a:lvl2pPr>
            <a:lvl3pPr>
              <a:spcBef>
                <a:spcPts val="100"/>
              </a:spcBef>
              <a:defRPr sz="1200"/>
            </a:lvl3pPr>
          </a:lstStyle>
          <a:p>
            <a:pPr lvl="0"/>
            <a:r>
              <a:rPr lang="en-US" dirty="0"/>
              <a:t>Click to edit Master text styles</a:t>
            </a:r>
          </a:p>
        </p:txBody>
      </p:sp>
      <p:sp>
        <p:nvSpPr>
          <p:cNvPr id="17" name="Picture Placeholder 16"/>
          <p:cNvSpPr>
            <a:spLocks noGrp="1"/>
          </p:cNvSpPr>
          <p:nvPr>
            <p:ph type="pic" sz="quarter" idx="18"/>
          </p:nvPr>
        </p:nvSpPr>
        <p:spPr>
          <a:xfrm>
            <a:off x="1868332" y="1553021"/>
            <a:ext cx="5278773" cy="3312262"/>
          </a:xfr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6" name="Date Placeholder 3"/>
          <p:cNvSpPr>
            <a:spLocks noGrp="1"/>
          </p:cNvSpPr>
          <p:nvPr>
            <p:ph type="dt" sz="half" idx="19"/>
          </p:nvPr>
        </p:nvSpPr>
        <p:spPr>
          <a:xfrm>
            <a:off x="457200" y="6547962"/>
            <a:ext cx="2133600" cy="292565"/>
          </a:xfrm>
          <a:prstGeom prst="rect">
            <a:avLst/>
          </a:prstGeom>
        </p:spPr>
        <p:txBody>
          <a:bodyPr/>
          <a:lstStyle>
            <a:lvl1pPr>
              <a:defRPr/>
            </a:lvl1pPr>
          </a:lstStyle>
          <a:p>
            <a:pPr>
              <a:defRPr/>
            </a:pPr>
            <a:fld id="{BF6E382E-3682-864D-BAAA-426D382364D6}" type="datetime1">
              <a:rPr lang="en-US">
                <a:solidFill>
                  <a:srgbClr val="464646"/>
                </a:solidFill>
              </a:rPr>
              <a:pPr>
                <a:defRPr/>
              </a:pPr>
              <a:t>4/14/2022</a:t>
            </a:fld>
            <a:endParaRPr lang="en-US">
              <a:solidFill>
                <a:srgbClr val="464646"/>
              </a:solidFill>
            </a:endParaRPr>
          </a:p>
        </p:txBody>
      </p:sp>
      <p:sp>
        <p:nvSpPr>
          <p:cNvPr id="7" name="Footer Placeholder 4"/>
          <p:cNvSpPr>
            <a:spLocks noGrp="1"/>
          </p:cNvSpPr>
          <p:nvPr>
            <p:ph type="ftr" sz="quarter" idx="20"/>
          </p:nvPr>
        </p:nvSpPr>
        <p:spPr>
          <a:xfrm>
            <a:off x="3124200" y="6547962"/>
            <a:ext cx="2895600" cy="292565"/>
          </a:xfrm>
          <a:prstGeom prst="rect">
            <a:avLst/>
          </a:prstGeom>
        </p:spPr>
        <p:txBody>
          <a:bodyPr/>
          <a:lstStyle>
            <a:lvl1pPr>
              <a:defRPr/>
            </a:lvl1pPr>
          </a:lstStyle>
          <a:p>
            <a:pPr>
              <a:defRPr/>
            </a:pPr>
            <a:endParaRPr lang="en-US">
              <a:solidFill>
                <a:srgbClr val="464646"/>
              </a:solidFill>
            </a:endParaRPr>
          </a:p>
        </p:txBody>
      </p:sp>
      <p:sp>
        <p:nvSpPr>
          <p:cNvPr id="8" name="Slide Number Placeholder 5"/>
          <p:cNvSpPr>
            <a:spLocks noGrp="1"/>
          </p:cNvSpPr>
          <p:nvPr>
            <p:ph type="sldNum" sz="quarter" idx="21"/>
          </p:nvPr>
        </p:nvSpPr>
        <p:spPr>
          <a:xfrm>
            <a:off x="6553200" y="6547962"/>
            <a:ext cx="2133600" cy="292565"/>
          </a:xfrm>
          <a:prstGeom prst="rect">
            <a:avLst/>
          </a:prstGeom>
        </p:spPr>
        <p:txBody>
          <a:bodyPr/>
          <a:lstStyle>
            <a:lvl1pPr>
              <a:defRPr/>
            </a:lvl1pPr>
          </a:lstStyle>
          <a:p>
            <a:pPr>
              <a:defRPr/>
            </a:pPr>
            <a:fld id="{740F1395-DF07-7644-8D70-6CD057F69345}" type="slidenum">
              <a:rPr lang="en-US">
                <a:solidFill>
                  <a:srgbClr val="464646"/>
                </a:solidFill>
              </a:rPr>
              <a:pPr>
                <a:defRPr/>
              </a:pPr>
              <a:t>‹#›</a:t>
            </a:fld>
            <a:endParaRPr lang="en-US">
              <a:solidFill>
                <a:srgbClr val="464646"/>
              </a:solidFill>
            </a:endParaRPr>
          </a:p>
        </p:txBody>
      </p:sp>
    </p:spTree>
    <p:extLst>
      <p:ext uri="{BB962C8B-B14F-4D97-AF65-F5344CB8AC3E}">
        <p14:creationId xmlns:p14="http://schemas.microsoft.com/office/powerpoint/2010/main" val="14320087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Text Placeholder 10"/>
          <p:cNvSpPr>
            <a:spLocks noGrp="1"/>
          </p:cNvSpPr>
          <p:nvPr>
            <p:ph type="body" sz="quarter" idx="16"/>
          </p:nvPr>
        </p:nvSpPr>
        <p:spPr>
          <a:xfrm>
            <a:off x="2726889" y="1519159"/>
            <a:ext cx="5329237" cy="323753"/>
          </a:xfrm>
        </p:spPr>
        <p:txBody>
          <a:bodyPr tIns="18288" bIns="18288"/>
          <a:lstStyle>
            <a:lvl1pPr>
              <a:buNone/>
              <a:defRPr sz="1800" b="1">
                <a:solidFill>
                  <a:schemeClr val="tx2"/>
                </a:solidFill>
              </a:defRPr>
            </a:lvl1pPr>
          </a:lstStyle>
          <a:p>
            <a:pPr lvl="0"/>
            <a:r>
              <a:rPr lang="en-US" dirty="0"/>
              <a:t>Click to edit Master text styles</a:t>
            </a:r>
          </a:p>
        </p:txBody>
      </p:sp>
      <p:sp>
        <p:nvSpPr>
          <p:cNvPr id="13" name="Text Placeholder 12"/>
          <p:cNvSpPr>
            <a:spLocks noGrp="1"/>
          </p:cNvSpPr>
          <p:nvPr>
            <p:ph type="body" sz="quarter" idx="17"/>
          </p:nvPr>
        </p:nvSpPr>
        <p:spPr>
          <a:xfrm>
            <a:off x="2838920" y="1854654"/>
            <a:ext cx="5216365" cy="909716"/>
          </a:xfrm>
        </p:spPr>
        <p:txBody>
          <a:bodyPr/>
          <a:lstStyle>
            <a:lvl1pPr marL="174625" indent="-174625">
              <a:lnSpc>
                <a:spcPct val="100000"/>
              </a:lnSpc>
              <a:spcBef>
                <a:spcPts val="300"/>
              </a:spcBef>
              <a:defRPr sz="1200">
                <a:solidFill>
                  <a:srgbClr val="373737"/>
                </a:solidFill>
              </a:defRPr>
            </a:lvl1pPr>
            <a:lvl2pPr>
              <a:defRPr sz="1100"/>
            </a:lvl2pPr>
            <a:lvl3pPr>
              <a:defRPr sz="1100"/>
            </a:lvl3pPr>
            <a:lvl4pPr>
              <a:defRPr sz="1200"/>
            </a:lvl4pPr>
          </a:lstStyle>
          <a:p>
            <a:pPr lvl="0"/>
            <a:r>
              <a:rPr lang="en-US" dirty="0"/>
              <a:t>Click to edit Master text styles</a:t>
            </a:r>
          </a:p>
          <a:p>
            <a:pPr lvl="1"/>
            <a:endParaRPr lang="en-US" dirty="0"/>
          </a:p>
          <a:p>
            <a:pPr lvl="2"/>
            <a:endParaRPr lang="en-US" dirty="0"/>
          </a:p>
        </p:txBody>
      </p:sp>
      <p:sp>
        <p:nvSpPr>
          <p:cNvPr id="17" name="Picture Placeholder 16"/>
          <p:cNvSpPr>
            <a:spLocks noGrp="1"/>
          </p:cNvSpPr>
          <p:nvPr>
            <p:ph type="pic" sz="quarter" idx="18"/>
          </p:nvPr>
        </p:nvSpPr>
        <p:spPr>
          <a:xfrm>
            <a:off x="984284" y="1519157"/>
            <a:ext cx="1530900" cy="1266038"/>
          </a:xfr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9" name="Picture Placeholder 16"/>
          <p:cNvSpPr>
            <a:spLocks noGrp="1"/>
          </p:cNvSpPr>
          <p:nvPr>
            <p:ph type="pic" sz="quarter" idx="19"/>
          </p:nvPr>
        </p:nvSpPr>
        <p:spPr>
          <a:xfrm>
            <a:off x="984284" y="3113027"/>
            <a:ext cx="1530900" cy="1266038"/>
          </a:xfr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10" name="Picture Placeholder 16"/>
          <p:cNvSpPr>
            <a:spLocks noGrp="1"/>
          </p:cNvSpPr>
          <p:nvPr>
            <p:ph type="pic" sz="quarter" idx="20"/>
          </p:nvPr>
        </p:nvSpPr>
        <p:spPr>
          <a:xfrm>
            <a:off x="984284" y="4706897"/>
            <a:ext cx="1530900" cy="1266038"/>
          </a:xfr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12" name="Text Placeholder 10"/>
          <p:cNvSpPr>
            <a:spLocks noGrp="1"/>
          </p:cNvSpPr>
          <p:nvPr>
            <p:ph type="body" sz="quarter" idx="21"/>
          </p:nvPr>
        </p:nvSpPr>
        <p:spPr>
          <a:xfrm>
            <a:off x="2726889" y="3113029"/>
            <a:ext cx="5329237" cy="323753"/>
          </a:xfrm>
        </p:spPr>
        <p:txBody>
          <a:bodyPr tIns="18288" bIns="18288"/>
          <a:lstStyle>
            <a:lvl1pPr>
              <a:buNone/>
              <a:defRPr sz="1800" b="1">
                <a:solidFill>
                  <a:schemeClr val="tx2"/>
                </a:solidFill>
              </a:defRPr>
            </a:lvl1pPr>
          </a:lstStyle>
          <a:p>
            <a:pPr lvl="0"/>
            <a:r>
              <a:rPr lang="en-US" dirty="0"/>
              <a:t>Click to edit Master text styles</a:t>
            </a:r>
          </a:p>
        </p:txBody>
      </p:sp>
      <p:sp>
        <p:nvSpPr>
          <p:cNvPr id="14" name="Text Placeholder 12"/>
          <p:cNvSpPr>
            <a:spLocks noGrp="1"/>
          </p:cNvSpPr>
          <p:nvPr>
            <p:ph type="body" sz="quarter" idx="22"/>
          </p:nvPr>
        </p:nvSpPr>
        <p:spPr>
          <a:xfrm>
            <a:off x="2838920" y="3448524"/>
            <a:ext cx="5216365" cy="909716"/>
          </a:xfrm>
        </p:spPr>
        <p:txBody>
          <a:bodyPr/>
          <a:lstStyle>
            <a:lvl1pPr marL="174625" indent="-174625">
              <a:lnSpc>
                <a:spcPct val="100000"/>
              </a:lnSpc>
              <a:spcBef>
                <a:spcPts val="300"/>
              </a:spcBef>
              <a:defRPr sz="1200">
                <a:solidFill>
                  <a:srgbClr val="373737"/>
                </a:solidFill>
              </a:defRPr>
            </a:lvl1pPr>
            <a:lvl2pPr>
              <a:defRPr sz="1100"/>
            </a:lvl2pPr>
            <a:lvl3pPr>
              <a:defRPr sz="1100"/>
            </a:lvl3pPr>
          </a:lstStyle>
          <a:p>
            <a:pPr lvl="0"/>
            <a:r>
              <a:rPr lang="en-US" dirty="0"/>
              <a:t>Click to edit Master text styles</a:t>
            </a:r>
          </a:p>
          <a:p>
            <a:pPr lvl="1"/>
            <a:endParaRPr lang="en-US" dirty="0"/>
          </a:p>
          <a:p>
            <a:pPr lvl="2"/>
            <a:endParaRPr lang="en-US" dirty="0"/>
          </a:p>
          <a:p>
            <a:pPr lvl="3"/>
            <a:endParaRPr lang="en-US" dirty="0"/>
          </a:p>
        </p:txBody>
      </p:sp>
      <p:sp>
        <p:nvSpPr>
          <p:cNvPr id="15" name="Text Placeholder 10"/>
          <p:cNvSpPr>
            <a:spLocks noGrp="1"/>
          </p:cNvSpPr>
          <p:nvPr>
            <p:ph type="body" sz="quarter" idx="23"/>
          </p:nvPr>
        </p:nvSpPr>
        <p:spPr>
          <a:xfrm>
            <a:off x="2726889" y="4706900"/>
            <a:ext cx="5329237" cy="323753"/>
          </a:xfrm>
        </p:spPr>
        <p:txBody>
          <a:bodyPr tIns="18288" bIns="18288"/>
          <a:lstStyle>
            <a:lvl1pPr>
              <a:buNone/>
              <a:defRPr sz="1800" b="1">
                <a:solidFill>
                  <a:schemeClr val="tx2"/>
                </a:solidFill>
              </a:defRPr>
            </a:lvl1pPr>
          </a:lstStyle>
          <a:p>
            <a:pPr lvl="0"/>
            <a:r>
              <a:rPr lang="en-US" dirty="0"/>
              <a:t>Click to edit Master text styles</a:t>
            </a:r>
          </a:p>
        </p:txBody>
      </p:sp>
      <p:sp>
        <p:nvSpPr>
          <p:cNvPr id="16" name="Text Placeholder 12"/>
          <p:cNvSpPr>
            <a:spLocks noGrp="1"/>
          </p:cNvSpPr>
          <p:nvPr>
            <p:ph type="body" sz="quarter" idx="24"/>
          </p:nvPr>
        </p:nvSpPr>
        <p:spPr>
          <a:xfrm>
            <a:off x="2838920" y="5042395"/>
            <a:ext cx="5216365" cy="909716"/>
          </a:xfrm>
        </p:spPr>
        <p:txBody>
          <a:bodyPr/>
          <a:lstStyle>
            <a:lvl1pPr marL="174625" indent="-174625">
              <a:lnSpc>
                <a:spcPct val="100000"/>
              </a:lnSpc>
              <a:spcBef>
                <a:spcPts val="300"/>
              </a:spcBef>
              <a:defRPr sz="1200">
                <a:solidFill>
                  <a:srgbClr val="373737"/>
                </a:solidFill>
              </a:defRPr>
            </a:lvl1pPr>
            <a:lvl2pPr>
              <a:defRPr sz="1100"/>
            </a:lvl2pPr>
            <a:lvl3pPr>
              <a:defRPr sz="1100"/>
            </a:lvl3pPr>
          </a:lstStyle>
          <a:p>
            <a:pPr lvl="0"/>
            <a:r>
              <a:rPr lang="en-US" dirty="0"/>
              <a:t>Click to edit Master text styles</a:t>
            </a:r>
          </a:p>
          <a:p>
            <a:pPr lvl="1"/>
            <a:endParaRPr lang="en-US" dirty="0"/>
          </a:p>
          <a:p>
            <a:pPr lvl="2"/>
            <a:endParaRPr lang="en-US" dirty="0"/>
          </a:p>
        </p:txBody>
      </p:sp>
      <p:sp>
        <p:nvSpPr>
          <p:cNvPr id="18" name="Date Placeholder 3"/>
          <p:cNvSpPr>
            <a:spLocks noGrp="1"/>
          </p:cNvSpPr>
          <p:nvPr>
            <p:ph type="dt" sz="half" idx="25"/>
          </p:nvPr>
        </p:nvSpPr>
        <p:spPr>
          <a:xfrm>
            <a:off x="457200" y="6547962"/>
            <a:ext cx="2133600" cy="292565"/>
          </a:xfrm>
          <a:prstGeom prst="rect">
            <a:avLst/>
          </a:prstGeom>
        </p:spPr>
        <p:txBody>
          <a:bodyPr/>
          <a:lstStyle>
            <a:lvl1pPr>
              <a:defRPr/>
            </a:lvl1pPr>
          </a:lstStyle>
          <a:p>
            <a:pPr>
              <a:defRPr/>
            </a:pPr>
            <a:fld id="{E25F553F-D6CF-024A-83E8-16C5ACBDBF0C}" type="datetime1">
              <a:rPr lang="en-US">
                <a:solidFill>
                  <a:srgbClr val="464646"/>
                </a:solidFill>
              </a:rPr>
              <a:pPr>
                <a:defRPr/>
              </a:pPr>
              <a:t>4/14/2022</a:t>
            </a:fld>
            <a:endParaRPr lang="en-US">
              <a:solidFill>
                <a:srgbClr val="464646"/>
              </a:solidFill>
            </a:endParaRPr>
          </a:p>
        </p:txBody>
      </p:sp>
      <p:sp>
        <p:nvSpPr>
          <p:cNvPr id="19" name="Footer Placeholder 4"/>
          <p:cNvSpPr>
            <a:spLocks noGrp="1"/>
          </p:cNvSpPr>
          <p:nvPr>
            <p:ph type="ftr" sz="quarter" idx="26"/>
          </p:nvPr>
        </p:nvSpPr>
        <p:spPr>
          <a:xfrm>
            <a:off x="3124200" y="6547962"/>
            <a:ext cx="2895600" cy="292565"/>
          </a:xfrm>
          <a:prstGeom prst="rect">
            <a:avLst/>
          </a:prstGeom>
        </p:spPr>
        <p:txBody>
          <a:bodyPr/>
          <a:lstStyle>
            <a:lvl1pPr>
              <a:defRPr/>
            </a:lvl1pPr>
          </a:lstStyle>
          <a:p>
            <a:pPr>
              <a:defRPr/>
            </a:pPr>
            <a:endParaRPr lang="en-US">
              <a:solidFill>
                <a:srgbClr val="464646"/>
              </a:solidFill>
            </a:endParaRPr>
          </a:p>
        </p:txBody>
      </p:sp>
      <p:sp>
        <p:nvSpPr>
          <p:cNvPr id="20" name="Slide Number Placeholder 5"/>
          <p:cNvSpPr>
            <a:spLocks noGrp="1"/>
          </p:cNvSpPr>
          <p:nvPr>
            <p:ph type="sldNum" sz="quarter" idx="27"/>
          </p:nvPr>
        </p:nvSpPr>
        <p:spPr>
          <a:xfrm>
            <a:off x="6553200" y="6547962"/>
            <a:ext cx="2133600" cy="292565"/>
          </a:xfrm>
          <a:prstGeom prst="rect">
            <a:avLst/>
          </a:prstGeom>
        </p:spPr>
        <p:txBody>
          <a:bodyPr/>
          <a:lstStyle>
            <a:lvl1pPr>
              <a:defRPr/>
            </a:lvl1pPr>
          </a:lstStyle>
          <a:p>
            <a:pPr>
              <a:defRPr/>
            </a:pPr>
            <a:fld id="{244D706A-52FD-E64D-AE1E-7C9D69A6BCFF}" type="slidenum">
              <a:rPr lang="en-US">
                <a:solidFill>
                  <a:srgbClr val="464646"/>
                </a:solidFill>
              </a:rPr>
              <a:pPr>
                <a:defRPr/>
              </a:pPr>
              <a:t>‹#›</a:t>
            </a:fld>
            <a:endParaRPr lang="en-US">
              <a:solidFill>
                <a:srgbClr val="464646"/>
              </a:solidFill>
            </a:endParaRPr>
          </a:p>
        </p:txBody>
      </p:sp>
    </p:spTree>
    <p:extLst>
      <p:ext uri="{BB962C8B-B14F-4D97-AF65-F5344CB8AC3E}">
        <p14:creationId xmlns:p14="http://schemas.microsoft.com/office/powerpoint/2010/main" val="16770085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6"/>
          <p:cNvSpPr>
            <a:spLocks noGrp="1"/>
          </p:cNvSpPr>
          <p:nvPr>
            <p:ph type="pic" sz="quarter" idx="13"/>
          </p:nvPr>
        </p:nvSpPr>
        <p:spPr>
          <a:xfrm>
            <a:off x="498996" y="1400681"/>
            <a:ext cx="3266506" cy="5140855"/>
          </a:xfrm>
        </p:spPr>
        <p:txBody>
          <a:bodyPr rtlCol="0">
            <a:noAutofit/>
          </a:bodyPr>
          <a:lstStyle>
            <a:lvl1pPr marL="0" indent="0">
              <a:buNone/>
              <a:defRPr/>
            </a:lvl1pPr>
          </a:lstStyle>
          <a:p>
            <a:pPr lvl="0"/>
            <a:endParaRPr lang="en-US" noProof="0" dirty="0"/>
          </a:p>
        </p:txBody>
      </p:sp>
      <p:sp>
        <p:nvSpPr>
          <p:cNvPr id="9" name="Text Placeholder 8"/>
          <p:cNvSpPr>
            <a:spLocks noGrp="1"/>
          </p:cNvSpPr>
          <p:nvPr>
            <p:ph type="body" sz="quarter" idx="14"/>
          </p:nvPr>
        </p:nvSpPr>
        <p:spPr>
          <a:xfrm>
            <a:off x="3944322" y="1271542"/>
            <a:ext cx="4576923" cy="423339"/>
          </a:xfrm>
        </p:spPr>
        <p:txBody>
          <a:bodyPr/>
          <a:lstStyle>
            <a:lvl1pPr marL="0" indent="0">
              <a:buNone/>
              <a:defRPr sz="2000" b="1">
                <a:solidFill>
                  <a:schemeClr val="tx2"/>
                </a:solidFill>
              </a:defRPr>
            </a:lvl1pPr>
          </a:lstStyle>
          <a:p>
            <a:pPr lvl="0"/>
            <a:r>
              <a:rPr lang="en-US" dirty="0"/>
              <a:t>Click to edit Master</a:t>
            </a:r>
          </a:p>
        </p:txBody>
      </p:sp>
      <p:sp>
        <p:nvSpPr>
          <p:cNvPr id="11" name="Text Placeholder 10"/>
          <p:cNvSpPr>
            <a:spLocks noGrp="1"/>
          </p:cNvSpPr>
          <p:nvPr>
            <p:ph type="body" sz="quarter" idx="15"/>
          </p:nvPr>
        </p:nvSpPr>
        <p:spPr>
          <a:xfrm>
            <a:off x="3944322" y="1707014"/>
            <a:ext cx="4576923" cy="4209134"/>
          </a:xfrm>
        </p:spPr>
        <p:txBody>
          <a:bodyPr/>
          <a:lstStyle>
            <a:lvl1pPr>
              <a:lnSpc>
                <a:spcPct val="100000"/>
              </a:lnSpc>
              <a:spcBef>
                <a:spcPts val="400"/>
              </a:spcBef>
              <a:defRPr sz="1400"/>
            </a:lvl1pPr>
            <a:lvl2pPr>
              <a:lnSpc>
                <a:spcPct val="100000"/>
              </a:lnSpc>
              <a:spcBef>
                <a:spcPts val="300"/>
              </a:spcBef>
              <a:defRPr sz="1200"/>
            </a:lvl2pPr>
            <a:lvl3pPr>
              <a:lnSpc>
                <a:spcPct val="100000"/>
              </a:lnSpc>
              <a:spcBef>
                <a:spcPts val="200"/>
              </a:spcBef>
              <a:defRPr sz="1100"/>
            </a:lvl3pPr>
            <a:lvl4pPr>
              <a:lnSpc>
                <a:spcPct val="100000"/>
              </a:lnSpc>
              <a:spcBef>
                <a:spcPts val="100"/>
              </a:spcBef>
              <a:defRPr sz="1050"/>
            </a:lvl4pPr>
            <a:lvl5pPr>
              <a:lnSpc>
                <a:spcPct val="100000"/>
              </a:lnSpc>
              <a:spcBef>
                <a:spcPts val="10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6"/>
          </p:nvPr>
        </p:nvSpPr>
        <p:spPr>
          <a:xfrm>
            <a:off x="457200" y="6547962"/>
            <a:ext cx="2133600" cy="292565"/>
          </a:xfrm>
          <a:prstGeom prst="rect">
            <a:avLst/>
          </a:prstGeom>
        </p:spPr>
        <p:txBody>
          <a:bodyPr/>
          <a:lstStyle>
            <a:lvl1pPr>
              <a:defRPr/>
            </a:lvl1pPr>
          </a:lstStyle>
          <a:p>
            <a:pPr>
              <a:defRPr/>
            </a:pPr>
            <a:fld id="{CF3B569C-1EA5-424B-AEC8-7C697A5412D8}" type="datetime1">
              <a:rPr lang="en-US">
                <a:solidFill>
                  <a:srgbClr val="464646"/>
                </a:solidFill>
              </a:rPr>
              <a:pPr>
                <a:defRPr/>
              </a:pPr>
              <a:t>4/14/2022</a:t>
            </a:fld>
            <a:endParaRPr lang="en-US">
              <a:solidFill>
                <a:srgbClr val="464646"/>
              </a:solidFill>
            </a:endParaRPr>
          </a:p>
        </p:txBody>
      </p:sp>
      <p:sp>
        <p:nvSpPr>
          <p:cNvPr id="8" name="Footer Placeholder 4"/>
          <p:cNvSpPr>
            <a:spLocks noGrp="1"/>
          </p:cNvSpPr>
          <p:nvPr>
            <p:ph type="ftr" sz="quarter" idx="17"/>
          </p:nvPr>
        </p:nvSpPr>
        <p:spPr>
          <a:xfrm>
            <a:off x="3124200" y="6547962"/>
            <a:ext cx="2895600" cy="292565"/>
          </a:xfrm>
          <a:prstGeom prst="rect">
            <a:avLst/>
          </a:prstGeom>
        </p:spPr>
        <p:txBody>
          <a:bodyPr/>
          <a:lstStyle>
            <a:lvl1pPr>
              <a:defRPr/>
            </a:lvl1pPr>
          </a:lstStyle>
          <a:p>
            <a:pPr>
              <a:defRPr/>
            </a:pPr>
            <a:endParaRPr lang="en-US">
              <a:solidFill>
                <a:srgbClr val="464646"/>
              </a:solidFill>
            </a:endParaRPr>
          </a:p>
        </p:txBody>
      </p:sp>
      <p:sp>
        <p:nvSpPr>
          <p:cNvPr id="10" name="Slide Number Placeholder 5"/>
          <p:cNvSpPr>
            <a:spLocks noGrp="1"/>
          </p:cNvSpPr>
          <p:nvPr>
            <p:ph type="sldNum" sz="quarter" idx="18"/>
          </p:nvPr>
        </p:nvSpPr>
        <p:spPr>
          <a:xfrm>
            <a:off x="6553200" y="6547962"/>
            <a:ext cx="2133600" cy="292565"/>
          </a:xfrm>
          <a:prstGeom prst="rect">
            <a:avLst/>
          </a:prstGeom>
        </p:spPr>
        <p:txBody>
          <a:bodyPr/>
          <a:lstStyle>
            <a:lvl1pPr>
              <a:defRPr/>
            </a:lvl1pPr>
          </a:lstStyle>
          <a:p>
            <a:pPr>
              <a:defRPr/>
            </a:pPr>
            <a:fld id="{AA21BB04-64BC-524B-8E69-A4BB3B716DBF}" type="slidenum">
              <a:rPr lang="en-US">
                <a:solidFill>
                  <a:srgbClr val="464646"/>
                </a:solidFill>
              </a:rPr>
              <a:pPr>
                <a:defRPr/>
              </a:pPr>
              <a:t>‹#›</a:t>
            </a:fld>
            <a:endParaRPr lang="en-US">
              <a:solidFill>
                <a:srgbClr val="464646"/>
              </a:solidFill>
            </a:endParaRPr>
          </a:p>
        </p:txBody>
      </p:sp>
    </p:spTree>
    <p:extLst>
      <p:ext uri="{BB962C8B-B14F-4D97-AF65-F5344CB8AC3E}">
        <p14:creationId xmlns:p14="http://schemas.microsoft.com/office/powerpoint/2010/main" val="23246435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6 Left">
    <p:spTree>
      <p:nvGrpSpPr>
        <p:cNvPr id="1" name=""/>
        <p:cNvGrpSpPr/>
        <p:nvPr/>
      </p:nvGrpSpPr>
      <p:grpSpPr>
        <a:xfrm>
          <a:off x="0" y="0"/>
          <a:ext cx="0" cy="0"/>
          <a:chOff x="0" y="0"/>
          <a:chExt cx="0" cy="0"/>
        </a:xfrm>
      </p:grpSpPr>
      <p:sp>
        <p:nvSpPr>
          <p:cNvPr id="2" name="Title 1"/>
          <p:cNvSpPr>
            <a:spLocks noGrp="1"/>
          </p:cNvSpPr>
          <p:nvPr>
            <p:ph type="title"/>
          </p:nvPr>
        </p:nvSpPr>
        <p:spPr>
          <a:xfrm>
            <a:off x="4337538" y="748130"/>
            <a:ext cx="4501662" cy="800724"/>
          </a:xfrm>
        </p:spPr>
        <p:txBody>
          <a:bodyPr/>
          <a:lstStyle>
            <a:lvl1pPr>
              <a:defRPr sz="2600"/>
            </a:lvl1pPr>
          </a:lstStyle>
          <a:p>
            <a:r>
              <a:rPr lang="en-US" dirty="0"/>
              <a:t>Click to edit Master title style</a:t>
            </a:r>
          </a:p>
        </p:txBody>
      </p:sp>
      <p:sp>
        <p:nvSpPr>
          <p:cNvPr id="3" name="Date Placeholder 2"/>
          <p:cNvSpPr>
            <a:spLocks noGrp="1"/>
          </p:cNvSpPr>
          <p:nvPr>
            <p:ph type="dt" sz="half" idx="10"/>
          </p:nvPr>
        </p:nvSpPr>
        <p:spPr>
          <a:xfrm>
            <a:off x="3995615" y="6547962"/>
            <a:ext cx="1288163" cy="292565"/>
          </a:xfrm>
          <a:prstGeom prst="rect">
            <a:avLst/>
          </a:prstGeom>
        </p:spPr>
        <p:txBody>
          <a:bodyPr/>
          <a:lstStyle/>
          <a:p>
            <a:fld id="{7E81C33E-41CC-7144-9EE9-6BB47BFC27EB}" type="datetime1">
              <a:rPr lang="en-US" smtClean="0">
                <a:solidFill>
                  <a:srgbClr val="464646"/>
                </a:solidFill>
              </a:rPr>
              <a:pPr/>
              <a:t>4/14/2022</a:t>
            </a:fld>
            <a:endParaRPr lang="en-US">
              <a:solidFill>
                <a:srgbClr val="464646"/>
              </a:solidFill>
            </a:endParaRPr>
          </a:p>
        </p:txBody>
      </p:sp>
      <p:sp>
        <p:nvSpPr>
          <p:cNvPr id="4" name="Footer Placeholder 3"/>
          <p:cNvSpPr>
            <a:spLocks noGrp="1"/>
          </p:cNvSpPr>
          <p:nvPr>
            <p:ph type="ftr" sz="quarter" idx="11"/>
          </p:nvPr>
        </p:nvSpPr>
        <p:spPr>
          <a:xfrm>
            <a:off x="5421923" y="6547962"/>
            <a:ext cx="2086022"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7795846" y="6547962"/>
            <a:ext cx="890953"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
        <p:nvSpPr>
          <p:cNvPr id="7" name="Picture Placeholder 6"/>
          <p:cNvSpPr>
            <a:spLocks noGrp="1"/>
          </p:cNvSpPr>
          <p:nvPr>
            <p:ph type="pic" sz="quarter" idx="13"/>
          </p:nvPr>
        </p:nvSpPr>
        <p:spPr>
          <a:xfrm>
            <a:off x="0" y="0"/>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9" name="Text Placeholder 8"/>
          <p:cNvSpPr>
            <a:spLocks noGrp="1"/>
          </p:cNvSpPr>
          <p:nvPr>
            <p:ph type="body" sz="quarter" idx="14"/>
          </p:nvPr>
        </p:nvSpPr>
        <p:spPr>
          <a:xfrm>
            <a:off x="4803677" y="1730693"/>
            <a:ext cx="4035523" cy="423339"/>
          </a:xfrm>
        </p:spPr>
        <p:txBody>
          <a:bodyPr vert="horz" lIns="91440" tIns="45720" rIns="91440" bIns="45720" rtlCol="0" anchor="b">
            <a:normAutofit/>
          </a:bodyPr>
          <a:lstStyle>
            <a:lvl1pPr marL="0" indent="0">
              <a:buNone/>
              <a:defRPr lang="en-US" sz="2000" b="0" kern="1200" cap="small" dirty="0">
                <a:solidFill>
                  <a:srgbClr val="666666"/>
                </a:solidFill>
                <a:latin typeface="+mn-lt"/>
                <a:ea typeface="+mn-ea"/>
                <a:cs typeface="+mn-cs"/>
              </a:defRPr>
            </a:lvl1pPr>
          </a:lstStyle>
          <a:p>
            <a:pPr marL="0" lvl="0" indent="0" algn="l" defTabSz="457200" rtl="0" eaLnBrk="1" latinLnBrk="0" hangingPunct="1">
              <a:lnSpc>
                <a:spcPct val="110000"/>
              </a:lnSpc>
              <a:spcBef>
                <a:spcPts val="600"/>
              </a:spcBef>
              <a:buFont typeface="Arial"/>
              <a:buNone/>
            </a:pPr>
            <a:r>
              <a:rPr lang="en-US" dirty="0"/>
              <a:t>Click to edit Master</a:t>
            </a:r>
          </a:p>
        </p:txBody>
      </p:sp>
      <p:sp>
        <p:nvSpPr>
          <p:cNvPr id="11" name="Text Placeholder 10"/>
          <p:cNvSpPr>
            <a:spLocks noGrp="1"/>
          </p:cNvSpPr>
          <p:nvPr>
            <p:ph type="body" sz="quarter" idx="15"/>
          </p:nvPr>
        </p:nvSpPr>
        <p:spPr>
          <a:xfrm>
            <a:off x="4865077" y="2139462"/>
            <a:ext cx="3974124" cy="4073769"/>
          </a:xfrm>
        </p:spPr>
        <p:txBody>
          <a:bodyPr/>
          <a:lstStyle>
            <a:lvl1pPr>
              <a:lnSpc>
                <a:spcPct val="100000"/>
              </a:lnSpc>
              <a:spcBef>
                <a:spcPts val="400"/>
              </a:spcBef>
              <a:defRPr sz="1400"/>
            </a:lvl1pPr>
            <a:lvl2pPr>
              <a:lnSpc>
                <a:spcPct val="100000"/>
              </a:lnSpc>
              <a:spcBef>
                <a:spcPts val="300"/>
              </a:spcBef>
              <a:defRPr sz="1200"/>
            </a:lvl2pPr>
            <a:lvl3pPr>
              <a:lnSpc>
                <a:spcPct val="100000"/>
              </a:lnSpc>
              <a:spcBef>
                <a:spcPts val="200"/>
              </a:spcBef>
              <a:defRPr sz="1100"/>
            </a:lvl3pPr>
            <a:lvl4pPr>
              <a:lnSpc>
                <a:spcPct val="100000"/>
              </a:lnSpc>
              <a:spcBef>
                <a:spcPts val="100"/>
              </a:spcBef>
              <a:defRPr sz="1050"/>
            </a:lvl4pPr>
            <a:lvl5pPr>
              <a:lnSpc>
                <a:spcPct val="100000"/>
              </a:lnSpc>
              <a:spcBef>
                <a:spcPts val="100"/>
              </a:spcBef>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6"/>
          <p:cNvSpPr>
            <a:spLocks noGrp="1"/>
          </p:cNvSpPr>
          <p:nvPr>
            <p:ph type="pic" sz="quarter" idx="16"/>
          </p:nvPr>
        </p:nvSpPr>
        <p:spPr>
          <a:xfrm>
            <a:off x="1934308" y="0"/>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2" name="Picture Placeholder 6"/>
          <p:cNvSpPr>
            <a:spLocks noGrp="1"/>
          </p:cNvSpPr>
          <p:nvPr>
            <p:ph type="pic" sz="quarter" idx="17"/>
          </p:nvPr>
        </p:nvSpPr>
        <p:spPr>
          <a:xfrm>
            <a:off x="0" y="2286001"/>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3" name="Picture Placeholder 6"/>
          <p:cNvSpPr>
            <a:spLocks noGrp="1"/>
          </p:cNvSpPr>
          <p:nvPr>
            <p:ph type="pic" sz="quarter" idx="18"/>
          </p:nvPr>
        </p:nvSpPr>
        <p:spPr>
          <a:xfrm>
            <a:off x="1934308" y="2286001"/>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4" name="Picture Placeholder 6"/>
          <p:cNvSpPr>
            <a:spLocks noGrp="1"/>
          </p:cNvSpPr>
          <p:nvPr>
            <p:ph type="pic" sz="quarter" idx="19"/>
          </p:nvPr>
        </p:nvSpPr>
        <p:spPr>
          <a:xfrm>
            <a:off x="0" y="4572000"/>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5" name="Picture Placeholder 6"/>
          <p:cNvSpPr>
            <a:spLocks noGrp="1"/>
          </p:cNvSpPr>
          <p:nvPr>
            <p:ph type="pic" sz="quarter" idx="20"/>
          </p:nvPr>
        </p:nvSpPr>
        <p:spPr>
          <a:xfrm>
            <a:off x="1934308" y="4572000"/>
            <a:ext cx="1938527"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Tree>
    <p:extLst>
      <p:ext uri="{BB962C8B-B14F-4D97-AF65-F5344CB8AC3E}">
        <p14:creationId xmlns:p14="http://schemas.microsoft.com/office/powerpoint/2010/main" val="23057388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p Washout">
    <p:spTree>
      <p:nvGrpSpPr>
        <p:cNvPr id="1" name=""/>
        <p:cNvGrpSpPr/>
        <p:nvPr/>
      </p:nvGrpSpPr>
      <p:grpSpPr>
        <a:xfrm>
          <a:off x="0" y="0"/>
          <a:ext cx="0" cy="0"/>
          <a:chOff x="0" y="0"/>
          <a:chExt cx="0" cy="0"/>
        </a:xfrm>
      </p:grpSpPr>
      <p:pic>
        <p:nvPicPr>
          <p:cNvPr id="10" name="Picture 9" descr="world-map_wash21.jpg"/>
          <p:cNvPicPr>
            <a:picLocks noChangeAspect="1"/>
          </p:cNvPicPr>
          <p:nvPr userDrawn="1"/>
        </p:nvPicPr>
        <p:blipFill>
          <a:blip r:embed="rId2" cstate="print"/>
          <a:stretch>
            <a:fillRect/>
          </a:stretch>
        </p:blipFill>
        <p:spPr>
          <a:xfrm>
            <a:off x="0" y="1368425"/>
            <a:ext cx="9144000" cy="446393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547962"/>
            <a:ext cx="2133600" cy="292565"/>
          </a:xfrm>
          <a:prstGeom prst="rect">
            <a:avLst/>
          </a:prstGeom>
        </p:spPr>
        <p:txBody>
          <a:bodyPr/>
          <a:lstStyle/>
          <a:p>
            <a:fld id="{51BEBC88-5945-6548-81AC-D1E801230918}" type="datetime1">
              <a:rPr lang="en-US" smtClean="0">
                <a:solidFill>
                  <a:srgbClr val="464646"/>
                </a:solidFill>
              </a:rPr>
              <a:pPr/>
              <a:t>4/14/2022</a:t>
            </a:fld>
            <a:endParaRPr lang="en-US">
              <a:solidFill>
                <a:srgbClr val="464646"/>
              </a:solidFill>
            </a:endParaRPr>
          </a:p>
        </p:txBody>
      </p:sp>
      <p:sp>
        <p:nvSpPr>
          <p:cNvPr id="4" name="Footer Placeholder 3"/>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203700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498995" y="1355147"/>
            <a:ext cx="8105496" cy="4964629"/>
          </a:xfrm>
          <a:prstGeom prst="rect">
            <a:avLst/>
          </a:prstGeom>
        </p:spPr>
        <p:txBody>
          <a:bodyPr>
            <a:normAutofit/>
          </a:bodyPr>
          <a:lstStyle>
            <a:lvl1pPr>
              <a:defRPr sz="1800">
                <a:latin typeface="KoPub돋움체_Pro Bold" panose="02020603020101020101" pitchFamily="18" charset="-127"/>
                <a:ea typeface="KoPub돋움체_Pro Bold" panose="02020603020101020101" pitchFamily="18" charset="-127"/>
              </a:defRPr>
            </a:lvl1pPr>
            <a:lvl2pPr>
              <a:defRPr sz="1600">
                <a:latin typeface="KoPub돋움체_Pro Light" panose="02020603020101020101" pitchFamily="18" charset="-127"/>
                <a:ea typeface="KoPub돋움체_Pro Light" panose="02020603020101020101" pitchFamily="18" charset="-127"/>
              </a:defRPr>
            </a:lvl2pPr>
            <a:lvl3pPr>
              <a:defRPr sz="1400">
                <a:latin typeface="KoPub돋움체_Pro Light" panose="02020603020101020101" pitchFamily="18" charset="-127"/>
                <a:ea typeface="KoPub돋움체_Pro Light" panose="02020603020101020101" pitchFamily="18" charset="-127"/>
              </a:defRPr>
            </a:lvl3pPr>
            <a:lvl4pPr>
              <a:defRPr sz="1200">
                <a:latin typeface="KoPub돋움체_Pro Light" panose="02020603020101020101" pitchFamily="18" charset="-127"/>
                <a:ea typeface="KoPub돋움체_Pro Light" panose="02020603020101020101" pitchFamily="18" charset="-127"/>
              </a:defRPr>
            </a:lvl4pPr>
            <a:lvl5pPr>
              <a:defRPr sz="1200">
                <a:latin typeface="KoPub돋움체_Pro Light" panose="02020603020101020101" pitchFamily="18" charset="-127"/>
                <a:ea typeface="KoPub돋움체_Pro Light" panose="02020603020101020101" pitchFamily="18" charset="-12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4862BFA-C828-2446-9B72-82AD7C7C4D28}" type="datetime1">
              <a:rPr lang="en-US" smtClean="0"/>
              <a:pPr/>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54462949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Washout Map and Text">
    <p:spTree>
      <p:nvGrpSpPr>
        <p:cNvPr id="1" name=""/>
        <p:cNvGrpSpPr/>
        <p:nvPr/>
      </p:nvGrpSpPr>
      <p:grpSpPr>
        <a:xfrm>
          <a:off x="0" y="0"/>
          <a:ext cx="0" cy="0"/>
          <a:chOff x="0" y="0"/>
          <a:chExt cx="0" cy="0"/>
        </a:xfrm>
      </p:grpSpPr>
      <p:pic>
        <p:nvPicPr>
          <p:cNvPr id="8" name="Picture 7" descr="world-map_wash21.jpg"/>
          <p:cNvPicPr>
            <a:picLocks noChangeAspect="1"/>
          </p:cNvPicPr>
          <p:nvPr userDrawn="1"/>
        </p:nvPicPr>
        <p:blipFill>
          <a:blip r:embed="rId2" cstate="print"/>
          <a:stretch>
            <a:fillRect/>
          </a:stretch>
        </p:blipFill>
        <p:spPr>
          <a:xfrm>
            <a:off x="0" y="1368425"/>
            <a:ext cx="9144000" cy="4465320"/>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125538"/>
            <a:ext cx="8229600" cy="5194239"/>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547962"/>
            <a:ext cx="2133600" cy="292565"/>
          </a:xfrm>
          <a:prstGeom prst="rect">
            <a:avLst/>
          </a:prstGeom>
        </p:spPr>
        <p:txBody>
          <a:bodyPr/>
          <a:lstStyle/>
          <a:p>
            <a:fld id="{6917FCC0-BCF1-7F40-94F0-C8B3ACD33893}" type="datetime1">
              <a:rPr lang="en-US" smtClean="0">
                <a:solidFill>
                  <a:srgbClr val="464646"/>
                </a:solidFill>
              </a:rPr>
              <a:pPr/>
              <a:t>4/14/2022</a:t>
            </a:fld>
            <a:endParaRPr lang="en-US">
              <a:solidFill>
                <a:srgbClr val="464646"/>
              </a:solidFill>
            </a:endParaRPr>
          </a:p>
        </p:txBody>
      </p:sp>
      <p:sp>
        <p:nvSpPr>
          <p:cNvPr id="5" name="Footer Placeholder 4"/>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6" name="Slide Number Placeholder 5"/>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30827353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Bold Statement">
    <p:spTree>
      <p:nvGrpSpPr>
        <p:cNvPr id="1" name=""/>
        <p:cNvGrpSpPr/>
        <p:nvPr/>
      </p:nvGrpSpPr>
      <p:grpSpPr>
        <a:xfrm>
          <a:off x="0" y="0"/>
          <a:ext cx="0" cy="0"/>
          <a:chOff x="0" y="0"/>
          <a:chExt cx="0" cy="0"/>
        </a:xfrm>
      </p:grpSpPr>
      <p:pic>
        <p:nvPicPr>
          <p:cNvPr id="10" name="Picture 9" descr="world-map_100.jpg"/>
          <p:cNvPicPr>
            <a:picLocks noChangeAspect="1"/>
          </p:cNvPicPr>
          <p:nvPr userDrawn="1"/>
        </p:nvPicPr>
        <p:blipFill>
          <a:blip r:embed="rId2" cstate="print"/>
          <a:stretch>
            <a:fillRect/>
          </a:stretch>
        </p:blipFill>
        <p:spPr>
          <a:xfrm>
            <a:off x="0" y="1004888"/>
            <a:ext cx="9144000" cy="4463935"/>
          </a:xfrm>
          <a:prstGeom prst="rect">
            <a:avLst/>
          </a:prstGeom>
        </p:spPr>
      </p:pic>
      <p:sp>
        <p:nvSpPr>
          <p:cNvPr id="3" name="Date Placeholder 2"/>
          <p:cNvSpPr>
            <a:spLocks noGrp="1"/>
          </p:cNvSpPr>
          <p:nvPr>
            <p:ph type="dt" sz="half" idx="10"/>
          </p:nvPr>
        </p:nvSpPr>
        <p:spPr>
          <a:xfrm>
            <a:off x="457200" y="6547962"/>
            <a:ext cx="2133600" cy="292565"/>
          </a:xfrm>
          <a:prstGeom prst="rect">
            <a:avLst/>
          </a:prstGeom>
        </p:spPr>
        <p:txBody>
          <a:bodyPr/>
          <a:lstStyle/>
          <a:p>
            <a:fld id="{08CA98B9-3ABE-A242-9F6B-DA9BAB124A35}" type="datetime1">
              <a:rPr lang="en-US" smtClean="0">
                <a:solidFill>
                  <a:srgbClr val="464646"/>
                </a:solidFill>
              </a:rPr>
              <a:pPr/>
              <a:t>4/14/2022</a:t>
            </a:fld>
            <a:endParaRPr lang="en-US">
              <a:solidFill>
                <a:srgbClr val="464646"/>
              </a:solidFill>
            </a:endParaRPr>
          </a:p>
        </p:txBody>
      </p:sp>
      <p:sp>
        <p:nvSpPr>
          <p:cNvPr id="4" name="Footer Placeholder 3"/>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
        <p:nvSpPr>
          <p:cNvPr id="9" name="Rectangle 8"/>
          <p:cNvSpPr/>
          <p:nvPr/>
        </p:nvSpPr>
        <p:spPr>
          <a:xfrm>
            <a:off x="0" y="3783013"/>
            <a:ext cx="9144000" cy="1571625"/>
          </a:xfrm>
          <a:prstGeom prst="rect">
            <a:avLst/>
          </a:prstGeo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cs typeface="Verdana"/>
            </a:endParaRPr>
          </a:p>
        </p:txBody>
      </p:sp>
      <p:sp>
        <p:nvSpPr>
          <p:cNvPr id="13" name="Text Placeholder 12"/>
          <p:cNvSpPr>
            <a:spLocks noGrp="1"/>
          </p:cNvSpPr>
          <p:nvPr>
            <p:ph type="body" sz="quarter" idx="13" hasCustomPrompt="1"/>
          </p:nvPr>
        </p:nvSpPr>
        <p:spPr>
          <a:xfrm>
            <a:off x="1" y="4127744"/>
            <a:ext cx="9144000" cy="825867"/>
          </a:xfrm>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1929299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12 and Statement Banner">
    <p:spTree>
      <p:nvGrpSpPr>
        <p:cNvPr id="1" name=""/>
        <p:cNvGrpSpPr/>
        <p:nvPr/>
      </p:nvGrpSpPr>
      <p:grpSpPr>
        <a:xfrm>
          <a:off x="0" y="0"/>
          <a:ext cx="0" cy="0"/>
          <a:chOff x="0" y="0"/>
          <a:chExt cx="0" cy="0"/>
        </a:xfrm>
      </p:grpSpPr>
      <p:sp>
        <p:nvSpPr>
          <p:cNvPr id="11" name="Picture Placeholder 6"/>
          <p:cNvSpPr>
            <a:spLocks noGrp="1"/>
          </p:cNvSpPr>
          <p:nvPr>
            <p:ph type="pic" sz="quarter" idx="17"/>
          </p:nvPr>
        </p:nvSpPr>
        <p:spPr>
          <a:xfrm>
            <a:off x="-1" y="2286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2" name="Picture Placeholder 6"/>
          <p:cNvSpPr>
            <a:spLocks noGrp="1"/>
          </p:cNvSpPr>
          <p:nvPr>
            <p:ph type="pic" sz="quarter" idx="18"/>
          </p:nvPr>
        </p:nvSpPr>
        <p:spPr>
          <a:xfrm>
            <a:off x="2285999" y="2286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4" name="Picture Placeholder 6"/>
          <p:cNvSpPr>
            <a:spLocks noGrp="1"/>
          </p:cNvSpPr>
          <p:nvPr>
            <p:ph type="pic" sz="quarter" idx="19"/>
          </p:nvPr>
        </p:nvSpPr>
        <p:spPr>
          <a:xfrm>
            <a:off x="-1" y="4572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5" name="Picture Placeholder 6"/>
          <p:cNvSpPr>
            <a:spLocks noGrp="1"/>
          </p:cNvSpPr>
          <p:nvPr>
            <p:ph type="pic" sz="quarter" idx="20"/>
          </p:nvPr>
        </p:nvSpPr>
        <p:spPr>
          <a:xfrm>
            <a:off x="2285999" y="4572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8" name="Picture Placeholder 6"/>
          <p:cNvSpPr>
            <a:spLocks noGrp="1"/>
          </p:cNvSpPr>
          <p:nvPr>
            <p:ph type="pic" sz="quarter" idx="23"/>
          </p:nvPr>
        </p:nvSpPr>
        <p:spPr>
          <a:xfrm>
            <a:off x="4571999" y="2286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9" name="Picture Placeholder 6"/>
          <p:cNvSpPr>
            <a:spLocks noGrp="1"/>
          </p:cNvSpPr>
          <p:nvPr>
            <p:ph type="pic" sz="quarter" idx="24"/>
          </p:nvPr>
        </p:nvSpPr>
        <p:spPr>
          <a:xfrm>
            <a:off x="6858000" y="2286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0" name="Picture Placeholder 6"/>
          <p:cNvSpPr>
            <a:spLocks noGrp="1"/>
          </p:cNvSpPr>
          <p:nvPr>
            <p:ph type="pic" sz="quarter" idx="25"/>
          </p:nvPr>
        </p:nvSpPr>
        <p:spPr>
          <a:xfrm>
            <a:off x="4571999" y="4572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1" name="Picture Placeholder 6"/>
          <p:cNvSpPr>
            <a:spLocks noGrp="1"/>
          </p:cNvSpPr>
          <p:nvPr>
            <p:ph type="pic" sz="quarter" idx="26"/>
          </p:nvPr>
        </p:nvSpPr>
        <p:spPr>
          <a:xfrm>
            <a:off x="6858000" y="457200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25" name="Text Placeholder 12"/>
          <p:cNvSpPr>
            <a:spLocks noGrp="1"/>
          </p:cNvSpPr>
          <p:nvPr>
            <p:ph type="body" sz="quarter" idx="28" hasCustomPrompt="1"/>
          </p:nvPr>
        </p:nvSpPr>
        <p:spPr>
          <a:xfrm>
            <a:off x="0" y="3783013"/>
            <a:ext cx="9144000" cy="1572768"/>
          </a:xfr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ctr" defTabSz="457200" rtl="0" eaLnBrk="1" latinLnBrk="0" hangingPunct="1">
              <a:buNone/>
              <a:defRPr lang="en-US" sz="1600" kern="1200" dirty="0">
                <a:solidFill>
                  <a:srgbClr val="666666"/>
                </a:solidFill>
                <a:latin typeface="Verdana"/>
                <a:ea typeface="+mn-ea"/>
                <a:cs typeface="Verdana"/>
              </a:defRPr>
            </a:lvl1pPr>
          </a:lstStyle>
          <a:p>
            <a:pPr marL="0" lvl="0" indent="-225425" algn="ctr" defTabSz="457200" rtl="0" eaLnBrk="1" latinLnBrk="0" hangingPunct="1">
              <a:lnSpc>
                <a:spcPct val="110000"/>
              </a:lnSpc>
              <a:spcBef>
                <a:spcPts val="600"/>
              </a:spcBef>
              <a:buFont typeface="Arial"/>
              <a:buChar char="•"/>
            </a:pPr>
            <a:r>
              <a:rPr lang="en-US" dirty="0"/>
              <a:t>Statement here</a:t>
            </a:r>
          </a:p>
        </p:txBody>
      </p:sp>
      <p:sp>
        <p:nvSpPr>
          <p:cNvPr id="8" name="Picture Placeholder 6"/>
          <p:cNvSpPr>
            <a:spLocks noGrp="1"/>
          </p:cNvSpPr>
          <p:nvPr>
            <p:ph type="pic" sz="quarter" idx="14"/>
          </p:nvPr>
        </p:nvSpPr>
        <p:spPr>
          <a:xfrm>
            <a:off x="-1" y="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0" name="Picture Placeholder 6"/>
          <p:cNvSpPr>
            <a:spLocks noGrp="1"/>
          </p:cNvSpPr>
          <p:nvPr>
            <p:ph type="pic" sz="quarter" idx="16"/>
          </p:nvPr>
        </p:nvSpPr>
        <p:spPr>
          <a:xfrm>
            <a:off x="2285999" y="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6" name="Picture Placeholder 6"/>
          <p:cNvSpPr>
            <a:spLocks noGrp="1"/>
          </p:cNvSpPr>
          <p:nvPr>
            <p:ph type="pic" sz="quarter" idx="21"/>
          </p:nvPr>
        </p:nvSpPr>
        <p:spPr>
          <a:xfrm>
            <a:off x="4571999" y="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17" name="Picture Placeholder 6"/>
          <p:cNvSpPr>
            <a:spLocks noGrp="1"/>
          </p:cNvSpPr>
          <p:nvPr>
            <p:ph type="pic" sz="quarter" idx="22"/>
          </p:nvPr>
        </p:nvSpPr>
        <p:spPr>
          <a:xfrm>
            <a:off x="6858000" y="0"/>
            <a:ext cx="2286000" cy="2286000"/>
          </a:xfrm>
          <a:ln>
            <a:noFill/>
          </a:ln>
          <a:effectLst/>
        </p:spPr>
        <p:txBody>
          <a:bodyPr vert="horz" lIns="91440" tIns="45720" rIns="91440" bIns="45720" rtlCol="0">
            <a:noAutofit/>
          </a:bodyPr>
          <a:lstStyle>
            <a:lvl1pPr marL="225425" indent="-225425" algn="l" defTabSz="457200" rtl="0" eaLnBrk="1" latinLnBrk="0" hangingPunct="1">
              <a:lnSpc>
                <a:spcPct val="110000"/>
              </a:lnSpc>
              <a:spcBef>
                <a:spcPts val="600"/>
              </a:spcBef>
              <a:buFont typeface="Arial"/>
              <a:buNone/>
              <a:defRPr lang="en-US" sz="1800" kern="1200" dirty="0">
                <a:solidFill>
                  <a:srgbClr val="373737"/>
                </a:solidFill>
                <a:latin typeface="+mn-lt"/>
                <a:ea typeface="+mn-ea"/>
                <a:cs typeface="+mn-cs"/>
              </a:defRPr>
            </a:lvl1pPr>
          </a:lstStyle>
          <a:p>
            <a:endParaRPr lang="en-US" dirty="0"/>
          </a:p>
        </p:txBody>
      </p:sp>
      <p:sp>
        <p:nvSpPr>
          <p:cNvPr id="3" name="Date Placeholder 2"/>
          <p:cNvSpPr>
            <a:spLocks noGrp="1"/>
          </p:cNvSpPr>
          <p:nvPr>
            <p:ph type="dt" sz="half" idx="10"/>
          </p:nvPr>
        </p:nvSpPr>
        <p:spPr>
          <a:xfrm>
            <a:off x="457200" y="6547962"/>
            <a:ext cx="2133600" cy="292565"/>
          </a:xfrm>
          <a:prstGeom prst="rect">
            <a:avLst/>
          </a:prstGeom>
        </p:spPr>
        <p:txBody>
          <a:bodyPr/>
          <a:lstStyle/>
          <a:p>
            <a:fld id="{51305156-B5F0-8F44-9B3B-B829BD25E71A}" type="datetime1">
              <a:rPr lang="en-US" smtClean="0">
                <a:solidFill>
                  <a:srgbClr val="464646"/>
                </a:solidFill>
              </a:rPr>
              <a:pPr/>
              <a:t>4/14/2022</a:t>
            </a:fld>
            <a:endParaRPr lang="en-US">
              <a:solidFill>
                <a:srgbClr val="464646"/>
              </a:solidFill>
            </a:endParaRPr>
          </a:p>
        </p:txBody>
      </p:sp>
      <p:sp>
        <p:nvSpPr>
          <p:cNvPr id="4" name="Footer Placeholder 3"/>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
        <p:nvSpPr>
          <p:cNvPr id="13" name="Text Placeholder 12"/>
          <p:cNvSpPr>
            <a:spLocks noGrp="1"/>
          </p:cNvSpPr>
          <p:nvPr>
            <p:ph type="body" sz="quarter" idx="13" hasCustomPrompt="1"/>
          </p:nvPr>
        </p:nvSpPr>
        <p:spPr>
          <a:xfrm>
            <a:off x="1" y="4126524"/>
            <a:ext cx="9144000" cy="825867"/>
          </a:xfrm>
          <a:ln>
            <a:noFill/>
          </a:ln>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15637099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lobe Statement">
    <p:spTree>
      <p:nvGrpSpPr>
        <p:cNvPr id="1" name=""/>
        <p:cNvGrpSpPr/>
        <p:nvPr/>
      </p:nvGrpSpPr>
      <p:grpSpPr>
        <a:xfrm>
          <a:off x="0" y="0"/>
          <a:ext cx="0" cy="0"/>
          <a:chOff x="0" y="0"/>
          <a:chExt cx="0" cy="0"/>
        </a:xfrm>
      </p:grpSpPr>
      <p:pic>
        <p:nvPicPr>
          <p:cNvPr id="11" name="Picture 10" descr="america-globe_shadow.jpg"/>
          <p:cNvPicPr>
            <a:picLocks noChangeAspect="1"/>
          </p:cNvPicPr>
          <p:nvPr userDrawn="1"/>
        </p:nvPicPr>
        <p:blipFill>
          <a:blip r:embed="rId2" cstate="print"/>
          <a:stretch>
            <a:fillRect/>
          </a:stretch>
        </p:blipFill>
        <p:spPr>
          <a:xfrm>
            <a:off x="1429014" y="203200"/>
            <a:ext cx="6640871" cy="6664960"/>
          </a:xfrm>
          <a:prstGeom prst="rect">
            <a:avLst/>
          </a:prstGeom>
        </p:spPr>
      </p:pic>
      <p:sp>
        <p:nvSpPr>
          <p:cNvPr id="3" name="Date Placeholder 2"/>
          <p:cNvSpPr>
            <a:spLocks noGrp="1"/>
          </p:cNvSpPr>
          <p:nvPr>
            <p:ph type="dt" sz="half" idx="10"/>
          </p:nvPr>
        </p:nvSpPr>
        <p:spPr>
          <a:xfrm>
            <a:off x="457200" y="6547962"/>
            <a:ext cx="2133600" cy="292565"/>
          </a:xfrm>
          <a:prstGeom prst="rect">
            <a:avLst/>
          </a:prstGeom>
        </p:spPr>
        <p:txBody>
          <a:bodyPr/>
          <a:lstStyle/>
          <a:p>
            <a:fld id="{2DAB5F46-2B7F-5B4D-AD94-C45166DC40CF}" type="datetime1">
              <a:rPr lang="en-US" smtClean="0">
                <a:solidFill>
                  <a:srgbClr val="464646"/>
                </a:solidFill>
              </a:rPr>
              <a:pPr/>
              <a:t>4/14/2022</a:t>
            </a:fld>
            <a:endParaRPr lang="en-US">
              <a:solidFill>
                <a:srgbClr val="464646"/>
              </a:solidFill>
            </a:endParaRPr>
          </a:p>
        </p:txBody>
      </p:sp>
      <p:sp>
        <p:nvSpPr>
          <p:cNvPr id="4" name="Footer Placeholder 3"/>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
        <p:nvSpPr>
          <p:cNvPr id="9" name="Rectangle 8"/>
          <p:cNvSpPr/>
          <p:nvPr/>
        </p:nvSpPr>
        <p:spPr>
          <a:xfrm>
            <a:off x="0" y="3783013"/>
            <a:ext cx="9144000" cy="1571625"/>
          </a:xfrm>
          <a:prstGeom prst="rect">
            <a:avLst/>
          </a:prstGeom>
          <a:solidFill>
            <a:srgbClr val="0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FFFFFF"/>
              </a:solidFill>
              <a:latin typeface="Verdana"/>
              <a:cs typeface="Verdana"/>
            </a:endParaRPr>
          </a:p>
        </p:txBody>
      </p:sp>
      <p:sp>
        <p:nvSpPr>
          <p:cNvPr id="13" name="Text Placeholder 12"/>
          <p:cNvSpPr>
            <a:spLocks noGrp="1"/>
          </p:cNvSpPr>
          <p:nvPr>
            <p:ph type="body" sz="quarter" idx="13" hasCustomPrompt="1"/>
          </p:nvPr>
        </p:nvSpPr>
        <p:spPr>
          <a:xfrm>
            <a:off x="1" y="4127744"/>
            <a:ext cx="9144000" cy="825867"/>
          </a:xfrm>
        </p:spPr>
        <p:txBody>
          <a:bodyPr wrap="square" anchor="ctr" anchorCtr="0">
            <a:noAutofit/>
          </a:bodyPr>
          <a:lstStyle>
            <a:lvl1pPr marL="0" indent="0" algn="ctr" defTabSz="457200" rtl="0" eaLnBrk="1" latinLnBrk="0" hangingPunct="1">
              <a:buNone/>
              <a:defRPr lang="en-US" sz="4400" b="1" kern="1200" cap="all" dirty="0" smtClean="0">
                <a:solidFill>
                  <a:schemeClr val="bg1"/>
                </a:solidFill>
                <a:latin typeface="Verdana"/>
                <a:ea typeface="+mn-ea"/>
                <a:cs typeface="Verdana"/>
              </a:defRPr>
            </a:lvl1pPr>
          </a:lstStyle>
          <a:p>
            <a:pPr lvl="0"/>
            <a:r>
              <a:rPr lang="en-US" dirty="0"/>
              <a:t>Statement here</a:t>
            </a:r>
          </a:p>
        </p:txBody>
      </p:sp>
    </p:spTree>
    <p:extLst>
      <p:ext uri="{BB962C8B-B14F-4D97-AF65-F5344CB8AC3E}">
        <p14:creationId xmlns:p14="http://schemas.microsoft.com/office/powerpoint/2010/main" val="25296279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lobe and Text">
    <p:spTree>
      <p:nvGrpSpPr>
        <p:cNvPr id="1" name=""/>
        <p:cNvGrpSpPr/>
        <p:nvPr/>
      </p:nvGrpSpPr>
      <p:grpSpPr>
        <a:xfrm>
          <a:off x="0" y="0"/>
          <a:ext cx="0" cy="0"/>
          <a:chOff x="0" y="0"/>
          <a:chExt cx="0" cy="0"/>
        </a:xfrm>
      </p:grpSpPr>
      <p:pic>
        <p:nvPicPr>
          <p:cNvPr id="9" name="Picture 8" descr="america-globe_shadow_small.jpg"/>
          <p:cNvPicPr>
            <a:picLocks noChangeAspect="1"/>
          </p:cNvPicPr>
          <p:nvPr userDrawn="1"/>
        </p:nvPicPr>
        <p:blipFill>
          <a:blip r:embed="rId2" cstate="print"/>
          <a:stretch>
            <a:fillRect/>
          </a:stretch>
        </p:blipFill>
        <p:spPr>
          <a:xfrm>
            <a:off x="182880" y="332740"/>
            <a:ext cx="5059680" cy="5080762"/>
          </a:xfrm>
          <a:prstGeom prst="rect">
            <a:avLst/>
          </a:prstGeom>
        </p:spPr>
      </p:pic>
      <p:sp>
        <p:nvSpPr>
          <p:cNvPr id="2" name="Title 1"/>
          <p:cNvSpPr>
            <a:spLocks noGrp="1"/>
          </p:cNvSpPr>
          <p:nvPr>
            <p:ph type="title"/>
          </p:nvPr>
        </p:nvSpPr>
        <p:spPr>
          <a:xfrm>
            <a:off x="4657769" y="3884054"/>
            <a:ext cx="4166148" cy="800724"/>
          </a:xfrm>
        </p:spPr>
        <p:txBody>
          <a:bodyPr/>
          <a:lstStyle>
            <a:lvl1pPr>
              <a:defRPr sz="2400"/>
            </a:lvl1pPr>
          </a:lstStyle>
          <a:p>
            <a:r>
              <a:rPr lang="en-US" dirty="0"/>
              <a:t>Click to edit Master title style</a:t>
            </a:r>
          </a:p>
        </p:txBody>
      </p:sp>
      <p:sp>
        <p:nvSpPr>
          <p:cNvPr id="3" name="Date Placeholder 2"/>
          <p:cNvSpPr>
            <a:spLocks noGrp="1"/>
          </p:cNvSpPr>
          <p:nvPr>
            <p:ph type="dt" sz="half" idx="10"/>
          </p:nvPr>
        </p:nvSpPr>
        <p:spPr>
          <a:xfrm>
            <a:off x="3995615" y="6547962"/>
            <a:ext cx="1288163" cy="292565"/>
          </a:xfrm>
          <a:prstGeom prst="rect">
            <a:avLst/>
          </a:prstGeom>
        </p:spPr>
        <p:txBody>
          <a:bodyPr/>
          <a:lstStyle/>
          <a:p>
            <a:fld id="{6E7C3E9F-FCDE-664F-9336-1ABBAA0EA927}" type="datetime1">
              <a:rPr lang="en-US" smtClean="0">
                <a:solidFill>
                  <a:srgbClr val="464646"/>
                </a:solidFill>
              </a:rPr>
              <a:pPr/>
              <a:t>4/14/2022</a:t>
            </a:fld>
            <a:endParaRPr lang="en-US">
              <a:solidFill>
                <a:srgbClr val="464646"/>
              </a:solidFill>
            </a:endParaRPr>
          </a:p>
        </p:txBody>
      </p:sp>
      <p:sp>
        <p:nvSpPr>
          <p:cNvPr id="4" name="Footer Placeholder 3"/>
          <p:cNvSpPr>
            <a:spLocks noGrp="1"/>
          </p:cNvSpPr>
          <p:nvPr>
            <p:ph type="ftr" sz="quarter" idx="11"/>
          </p:nvPr>
        </p:nvSpPr>
        <p:spPr>
          <a:xfrm>
            <a:off x="5421923" y="6547962"/>
            <a:ext cx="2086022" cy="292565"/>
          </a:xfrm>
          <a:prstGeom prst="rect">
            <a:avLst/>
          </a:prstGeom>
        </p:spPr>
        <p:txBody>
          <a:bodyPr/>
          <a:lstStyle/>
          <a:p>
            <a:endParaRPr lang="en-US">
              <a:solidFill>
                <a:srgbClr val="464646"/>
              </a:solidFill>
            </a:endParaRPr>
          </a:p>
        </p:txBody>
      </p:sp>
      <p:sp>
        <p:nvSpPr>
          <p:cNvPr id="5" name="Slide Number Placeholder 4"/>
          <p:cNvSpPr>
            <a:spLocks noGrp="1"/>
          </p:cNvSpPr>
          <p:nvPr>
            <p:ph type="sldNum" sz="quarter" idx="12"/>
          </p:nvPr>
        </p:nvSpPr>
        <p:spPr>
          <a:xfrm>
            <a:off x="7795846" y="6547962"/>
            <a:ext cx="890953"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
        <p:nvSpPr>
          <p:cNvPr id="11" name="Text Placeholder 10"/>
          <p:cNvSpPr>
            <a:spLocks noGrp="1"/>
          </p:cNvSpPr>
          <p:nvPr>
            <p:ph type="body" sz="quarter" idx="15"/>
          </p:nvPr>
        </p:nvSpPr>
        <p:spPr>
          <a:xfrm>
            <a:off x="4708768" y="4699000"/>
            <a:ext cx="4112847" cy="1807308"/>
          </a:xfrm>
        </p:spPr>
        <p:txBody>
          <a:bodyPr/>
          <a:lstStyle>
            <a:lvl1pPr>
              <a:lnSpc>
                <a:spcPct val="100000"/>
              </a:lnSpc>
              <a:spcBef>
                <a:spcPts val="400"/>
              </a:spcBef>
              <a:defRPr sz="1200"/>
            </a:lvl1pPr>
            <a:lvl2pPr>
              <a:lnSpc>
                <a:spcPct val="100000"/>
              </a:lnSpc>
              <a:spcBef>
                <a:spcPts val="300"/>
              </a:spcBef>
              <a:defRPr sz="1100"/>
            </a:lvl2pPr>
            <a:lvl3pPr>
              <a:lnSpc>
                <a:spcPct val="100000"/>
              </a:lnSpc>
              <a:spcBef>
                <a:spcPts val="200"/>
              </a:spcBef>
              <a:defRPr sz="1050"/>
            </a:lvl3pPr>
            <a:lvl4pPr>
              <a:lnSpc>
                <a:spcPct val="100000"/>
              </a:lnSpc>
              <a:spcBef>
                <a:spcPts val="100"/>
              </a:spcBef>
              <a:defRPr sz="1000"/>
            </a:lvl4pPr>
            <a:lvl5pPr>
              <a:lnSpc>
                <a:spcPct val="100000"/>
              </a:lnSpc>
              <a:spcBef>
                <a:spcPts val="100"/>
              </a:spcBef>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5443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6354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790700" y="990600"/>
            <a:ext cx="6756400" cy="3683000"/>
          </a:xfrm>
        </p:spPr>
        <p:txBody>
          <a:bodyPr/>
          <a:lstStyle>
            <a:lvl1pPr algn="r">
              <a:buNone/>
              <a:defRPr sz="6000" b="1" baseline="0">
                <a:solidFill>
                  <a:srgbClr val="F79646"/>
                </a:solidFill>
              </a:defRPr>
            </a:lvl1pPr>
          </a:lstStyle>
          <a:p>
            <a:pPr lvl="0"/>
            <a:r>
              <a:rPr lang="en-US" dirty="0"/>
              <a:t>Emphasis Slide</a:t>
            </a:r>
          </a:p>
          <a:p>
            <a:pPr lvl="0"/>
            <a:r>
              <a:rPr lang="en-US" dirty="0"/>
              <a:t>Used for making one important Point</a:t>
            </a:r>
          </a:p>
        </p:txBody>
      </p:sp>
    </p:spTree>
    <p:extLst>
      <p:ext uri="{BB962C8B-B14F-4D97-AF65-F5344CB8AC3E}">
        <p14:creationId xmlns:p14="http://schemas.microsoft.com/office/powerpoint/2010/main" val="38040388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57200" y="6547962"/>
            <a:ext cx="2133600" cy="292565"/>
          </a:xfrm>
          <a:prstGeom prst="rect">
            <a:avLst/>
          </a:prstGeom>
        </p:spPr>
        <p:txBody>
          <a:bodyPr/>
          <a:lstStyle/>
          <a:p>
            <a:fld id="{704DA2EC-FE51-234C-8874-87F532D5C722}" type="datetime1">
              <a:rPr lang="en-US" smtClean="0">
                <a:solidFill>
                  <a:srgbClr val="464646"/>
                </a:solidFill>
              </a:rPr>
              <a:pPr/>
              <a:t>4/14/2022</a:t>
            </a:fld>
            <a:endParaRPr lang="en-US">
              <a:solidFill>
                <a:srgbClr val="464646"/>
              </a:solidFill>
            </a:endParaRPr>
          </a:p>
        </p:txBody>
      </p:sp>
      <p:sp>
        <p:nvSpPr>
          <p:cNvPr id="6" name="Footer Placeholder 5"/>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7" name="Slide Number Placeholder 6"/>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13312385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547962"/>
            <a:ext cx="2133600" cy="292565"/>
          </a:xfrm>
          <a:prstGeom prst="rect">
            <a:avLst/>
          </a:prstGeom>
        </p:spPr>
        <p:txBody>
          <a:bodyPr/>
          <a:lstStyle/>
          <a:p>
            <a:fld id="{2036BB0B-C07A-EF4C-ADBF-B404E3B41965}" type="datetime1">
              <a:rPr lang="en-US" smtClean="0">
                <a:solidFill>
                  <a:srgbClr val="464646"/>
                </a:solidFill>
              </a:rPr>
              <a:pPr/>
              <a:t>4/14/2022</a:t>
            </a:fld>
            <a:endParaRPr lang="en-US">
              <a:solidFill>
                <a:srgbClr val="464646"/>
              </a:solidFill>
            </a:endParaRPr>
          </a:p>
        </p:txBody>
      </p:sp>
      <p:sp>
        <p:nvSpPr>
          <p:cNvPr id="6" name="Footer Placeholder 5"/>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7" name="Slide Number Placeholder 6"/>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13419522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547962"/>
            <a:ext cx="2133600" cy="292565"/>
          </a:xfrm>
          <a:prstGeom prst="rect">
            <a:avLst/>
          </a:prstGeom>
        </p:spPr>
        <p:txBody>
          <a:bodyPr/>
          <a:lstStyle/>
          <a:p>
            <a:fld id="{8600531E-1DA2-B34A-93A6-C570B815175C}" type="datetime1">
              <a:rPr lang="en-US" smtClean="0">
                <a:solidFill>
                  <a:srgbClr val="464646"/>
                </a:solidFill>
              </a:rPr>
              <a:pPr/>
              <a:t>4/14/2022</a:t>
            </a:fld>
            <a:endParaRPr lang="en-US">
              <a:solidFill>
                <a:srgbClr val="464646"/>
              </a:solidFill>
            </a:endParaRPr>
          </a:p>
        </p:txBody>
      </p:sp>
      <p:sp>
        <p:nvSpPr>
          <p:cNvPr id="5" name="Footer Placeholder 4"/>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6" name="Slide Number Placeholder 5"/>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34205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6781" y="1188101"/>
            <a:ext cx="8107710" cy="80072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1173187" y="2104039"/>
            <a:ext cx="7431304" cy="4215738"/>
          </a:xfrm>
          <a:prstGeom prst="rect">
            <a:avLst/>
          </a:prstGeom>
        </p:spPr>
        <p:txBody>
          <a:bodyPr>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4862BFA-C828-2446-9B72-82AD7C7C4D28}" type="datetime1">
              <a:rPr lang="en-US" smtClean="0"/>
              <a:pPr/>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4018950298"/>
      </p:ext>
    </p:extLst>
  </p:cSld>
  <p:clrMapOvr>
    <a:masterClrMapping/>
  </p:clrMapOvr>
  <p:extLst mod="1">
    <p:ext uri="{DCECCB84-F9BA-43D5-87BE-67443E8EF086}">
      <p15:sldGuideLst xmlns:p15="http://schemas.microsoft.com/office/powerpoint/2012/main">
        <p15:guide id="1" orient="horz" pos="1253"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547962"/>
            <a:ext cx="2133600" cy="292565"/>
          </a:xfrm>
          <a:prstGeom prst="rect">
            <a:avLst/>
          </a:prstGeom>
        </p:spPr>
        <p:txBody>
          <a:bodyPr/>
          <a:lstStyle/>
          <a:p>
            <a:fld id="{932E4664-5CFD-1A4D-9B41-76CFD729FE90}" type="datetime1">
              <a:rPr lang="en-US" smtClean="0">
                <a:solidFill>
                  <a:srgbClr val="464646"/>
                </a:solidFill>
              </a:rPr>
              <a:pPr/>
              <a:t>4/14/2022</a:t>
            </a:fld>
            <a:endParaRPr lang="en-US">
              <a:solidFill>
                <a:srgbClr val="464646"/>
              </a:solidFill>
            </a:endParaRPr>
          </a:p>
        </p:txBody>
      </p:sp>
      <p:sp>
        <p:nvSpPr>
          <p:cNvPr id="5" name="Footer Placeholder 4"/>
          <p:cNvSpPr>
            <a:spLocks noGrp="1"/>
          </p:cNvSpPr>
          <p:nvPr>
            <p:ph type="ftr" sz="quarter" idx="11"/>
          </p:nvPr>
        </p:nvSpPr>
        <p:spPr>
          <a:xfrm>
            <a:off x="3124200" y="6547962"/>
            <a:ext cx="2895600" cy="292565"/>
          </a:xfrm>
          <a:prstGeom prst="rect">
            <a:avLst/>
          </a:prstGeom>
        </p:spPr>
        <p:txBody>
          <a:bodyPr/>
          <a:lstStyle/>
          <a:p>
            <a:endParaRPr lang="en-US">
              <a:solidFill>
                <a:srgbClr val="464646"/>
              </a:solidFill>
            </a:endParaRPr>
          </a:p>
        </p:txBody>
      </p:sp>
      <p:sp>
        <p:nvSpPr>
          <p:cNvPr id="6" name="Slide Number Placeholder 5"/>
          <p:cNvSpPr>
            <a:spLocks noGrp="1"/>
          </p:cNvSpPr>
          <p:nvPr>
            <p:ph type="sldNum" sz="quarter" idx="12"/>
          </p:nvPr>
        </p:nvSpPr>
        <p:spPr>
          <a:xfrm>
            <a:off x="6553200" y="6547962"/>
            <a:ext cx="2133600" cy="292565"/>
          </a:xfrm>
          <a:prstGeom prst="rect">
            <a:avLst/>
          </a:prstGeom>
        </p:spPr>
        <p:txBody>
          <a:bodyPr/>
          <a:lstStyle/>
          <a:p>
            <a:fld id="{49D7BC1C-BEF1-FE43-BAF8-AEC9A285889D}" type="slidenum">
              <a:rPr lang="en-US" smtClean="0">
                <a:solidFill>
                  <a:srgbClr val="464646"/>
                </a:solidFill>
              </a:rPr>
              <a:pPr/>
              <a:t>‹#›</a:t>
            </a:fld>
            <a:endParaRPr lang="en-US">
              <a:solidFill>
                <a:srgbClr val="464646"/>
              </a:solidFill>
            </a:endParaRPr>
          </a:p>
        </p:txBody>
      </p:sp>
    </p:spTree>
    <p:extLst>
      <p:ext uri="{BB962C8B-B14F-4D97-AF65-F5344CB8AC3E}">
        <p14:creationId xmlns:p14="http://schemas.microsoft.com/office/powerpoint/2010/main" val="3725073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userDrawn="1"/>
        </p:nvSpPr>
        <p:spPr>
          <a:xfrm>
            <a:off x="-1" y="1802513"/>
            <a:ext cx="6063565" cy="1525991"/>
          </a:xfrm>
          <a:prstGeom prst="rect">
            <a:avLst/>
          </a:prstGeom>
          <a:solidFill>
            <a:srgbClr val="6867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4237838" y="3041745"/>
            <a:ext cx="4906162" cy="860290"/>
          </a:xfrm>
          <a:prstGeom prst="rect">
            <a:avLst/>
          </a:prstGeom>
          <a:solidFill>
            <a:srgbClr val="BC65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1903" y="2007073"/>
            <a:ext cx="5357451" cy="1016006"/>
          </a:xfrm>
          <a:prstGeom prst="rect">
            <a:avLst/>
          </a:prstGeom>
        </p:spPr>
        <p:txBody>
          <a:bodyPr anchor="ctr"/>
          <a:lstStyle>
            <a:lvl1pPr algn="ctr">
              <a:defRPr sz="2800" b="0" i="0"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629607" y="3051981"/>
            <a:ext cx="3974883" cy="792411"/>
          </a:xfrm>
          <a:prstGeom prst="rect">
            <a:avLst/>
          </a:prstGeom>
        </p:spPr>
        <p:txBody>
          <a:bodyPr anchor="ctr"/>
          <a:lstStyle>
            <a:lvl1pPr marL="0" indent="0" algn="l">
              <a:buNone/>
              <a:defRPr sz="1700" b="0" cap="all">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0683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98996" y="1052514"/>
            <a:ext cx="3953364" cy="5372050"/>
          </a:xfrm>
          <a:prstGeom prst="rect">
            <a:avLst/>
          </a:prstGeo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8153" y="1052514"/>
            <a:ext cx="3976008" cy="5372050"/>
          </a:xfrm>
          <a:prstGeom prst="rect">
            <a:avLst/>
          </a:prstGeo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F40C587-CD89-8C40-AE01-36B25C2FD636}" type="datetime1">
              <a:rPr lang="en-US" smtClean="0"/>
              <a:pPr/>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75727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98995" y="983189"/>
            <a:ext cx="3960832" cy="568669"/>
          </a:xfrm>
          <a:prstGeom prst="rect">
            <a:avLst/>
          </a:prstGeom>
        </p:spPr>
        <p:txBody>
          <a:bodyPr tIns="0" anchor="b">
            <a:normAutofit/>
          </a:bodyPr>
          <a:lstStyle>
            <a:lvl1pPr marL="0" indent="0">
              <a:lnSpc>
                <a:spcPct val="100000"/>
              </a:lnSpc>
              <a:buNone/>
              <a:defRPr sz="2000" b="1">
                <a:solidFill>
                  <a:srgbClr val="A6A40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98995" y="1562099"/>
            <a:ext cx="3960832" cy="4920071"/>
          </a:xfrm>
          <a:prstGeom prst="rect">
            <a:avLst/>
          </a:prstGeom>
        </p:spPr>
        <p:txBody>
          <a:bodyPr/>
          <a:lstStyle>
            <a:lvl1pPr>
              <a:defRPr sz="1600">
                <a:solidFill>
                  <a:srgbClr val="504B4B"/>
                </a:solidFill>
              </a:defRPr>
            </a:lvl1pPr>
            <a:lvl2pPr>
              <a:defRPr sz="1400">
                <a:solidFill>
                  <a:srgbClr val="504B4B"/>
                </a:solidFill>
              </a:defRPr>
            </a:lvl2pPr>
            <a:lvl3pPr>
              <a:defRPr sz="1200">
                <a:solidFill>
                  <a:srgbClr val="504B4B"/>
                </a:solidFill>
              </a:defRPr>
            </a:lvl3pPr>
            <a:lvl4pPr>
              <a:defRPr sz="1100">
                <a:solidFill>
                  <a:srgbClr val="504B4B"/>
                </a:solidFill>
              </a:defRPr>
            </a:lvl4pPr>
            <a:lvl5pPr>
              <a:defRPr sz="1100">
                <a:solidFill>
                  <a:srgbClr val="504B4B"/>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607" y="983189"/>
            <a:ext cx="3976008" cy="568669"/>
          </a:xfrm>
          <a:prstGeom prst="rect">
            <a:avLst/>
          </a:prstGeom>
        </p:spPr>
        <p:txBody>
          <a:bodyPr tIns="0" anchor="b">
            <a:normAutofit/>
          </a:bodyPr>
          <a:lstStyle>
            <a:lvl1pPr marL="0" indent="0">
              <a:lnSpc>
                <a:spcPct val="100000"/>
              </a:lnSpc>
              <a:buNone/>
              <a:defRPr sz="2000" b="1">
                <a:solidFill>
                  <a:srgbClr val="A6A40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607" y="1562099"/>
            <a:ext cx="3976008" cy="4920071"/>
          </a:xfrm>
          <a:prstGeom prst="rect">
            <a:avLst/>
          </a:prstGeom>
        </p:spPr>
        <p:txBody>
          <a:bodyPr/>
          <a:lstStyle>
            <a:lvl1pPr>
              <a:defRPr sz="1600">
                <a:solidFill>
                  <a:srgbClr val="504B4B"/>
                </a:solidFill>
              </a:defRPr>
            </a:lvl1pPr>
            <a:lvl2pPr>
              <a:defRPr sz="1400">
                <a:solidFill>
                  <a:srgbClr val="504B4B"/>
                </a:solidFill>
              </a:defRPr>
            </a:lvl2pPr>
            <a:lvl3pPr>
              <a:defRPr sz="1200">
                <a:solidFill>
                  <a:srgbClr val="504B4B"/>
                </a:solidFill>
              </a:defRPr>
            </a:lvl3pPr>
            <a:lvl4pPr>
              <a:defRPr sz="1100">
                <a:solidFill>
                  <a:srgbClr val="504B4B"/>
                </a:solidFill>
              </a:defRPr>
            </a:lvl4pPr>
            <a:lvl5pPr>
              <a:defRPr sz="1100">
                <a:solidFill>
                  <a:srgbClr val="504B4B"/>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234BB27-D512-944F-BD47-D639527B0043}" type="datetime1">
              <a:rPr lang="en-US" smtClean="0"/>
              <a:pPr/>
              <a:t>4/14/2022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7BC1C-BEF1-FE43-BAF8-AEC9A285889D}" type="slidenum">
              <a:rPr lang="en-US" smtClean="0"/>
              <a:pPr/>
              <a:t>‹#›</a:t>
            </a:fld>
            <a:endParaRPr lang="en-US"/>
          </a:p>
        </p:txBody>
      </p:sp>
    </p:spTree>
    <p:extLst>
      <p:ext uri="{BB962C8B-B14F-4D97-AF65-F5344CB8AC3E}">
        <p14:creationId xmlns:p14="http://schemas.microsoft.com/office/powerpoint/2010/main" val="160097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sp>
        <p:nvSpPr>
          <p:cNvPr id="2" name="Title 1"/>
          <p:cNvSpPr>
            <a:spLocks noGrp="1"/>
          </p:cNvSpPr>
          <p:nvPr>
            <p:ph type="title"/>
          </p:nvPr>
        </p:nvSpPr>
        <p:spPr>
          <a:xfrm>
            <a:off x="504258" y="375829"/>
            <a:ext cx="8107710" cy="800724"/>
          </a:xfrm>
          <a:prstGeom prst="rect">
            <a:avLst/>
          </a:prstGeom>
        </p:spPr>
        <p:txBody>
          <a:bodyPr/>
          <a:lstStyle/>
          <a:p>
            <a:r>
              <a:rPr lang="en-US"/>
              <a:t>Click to edit Master title style</a:t>
            </a:r>
          </a:p>
        </p:txBody>
      </p:sp>
      <p:sp>
        <p:nvSpPr>
          <p:cNvPr id="9" name="Text Placeholder 8"/>
          <p:cNvSpPr>
            <a:spLocks noGrp="1"/>
          </p:cNvSpPr>
          <p:nvPr>
            <p:ph type="body" sz="quarter" idx="14"/>
          </p:nvPr>
        </p:nvSpPr>
        <p:spPr>
          <a:xfrm>
            <a:off x="5320890" y="5330091"/>
            <a:ext cx="3606765" cy="1057841"/>
          </a:xfrm>
          <a:prstGeom prst="rect">
            <a:avLst/>
          </a:prstGeom>
        </p:spPr>
        <p:txBody>
          <a:bodyPr/>
          <a:lstStyle>
            <a:lvl1pPr marL="174625" indent="-174625">
              <a:lnSpc>
                <a:spcPct val="100000"/>
              </a:lnSpc>
              <a:spcBef>
                <a:spcPts val="300"/>
              </a:spcBef>
              <a:defRPr sz="1300"/>
            </a:lvl1pPr>
            <a:lvl2pPr>
              <a:lnSpc>
                <a:spcPct val="100000"/>
              </a:lnSpc>
              <a:spcBef>
                <a:spcPts val="30"/>
              </a:spcBef>
              <a:defRPr sz="1200"/>
            </a:lvl2pPr>
            <a:lvl3pPr>
              <a:lnSpc>
                <a:spcPct val="100000"/>
              </a:lnSpc>
              <a:spcBef>
                <a:spcPts val="30"/>
              </a:spcBef>
              <a:defRPr sz="1100"/>
            </a:lvl3pPr>
            <a:lvl4pPr>
              <a:defRPr sz="1100"/>
            </a:lvl4pPr>
            <a:lvl5pPr>
              <a:defRPr sz="1100"/>
            </a:lvl5pPr>
          </a:lstStyle>
          <a:p>
            <a:pPr lvl="0"/>
            <a:r>
              <a:rPr lang="en-US" dirty="0"/>
              <a:t>Click to edit Master text style</a:t>
            </a:r>
          </a:p>
        </p:txBody>
      </p:sp>
      <p:sp>
        <p:nvSpPr>
          <p:cNvPr id="8" name="Text Placeholder 10"/>
          <p:cNvSpPr>
            <a:spLocks noGrp="1"/>
          </p:cNvSpPr>
          <p:nvPr>
            <p:ph type="body" sz="quarter" idx="16"/>
          </p:nvPr>
        </p:nvSpPr>
        <p:spPr>
          <a:xfrm>
            <a:off x="4629607" y="4893679"/>
            <a:ext cx="4287895" cy="423749"/>
          </a:xfrm>
          <a:prstGeom prst="rect">
            <a:avLst/>
          </a:prstGeom>
        </p:spPr>
        <p:txBody>
          <a:bodyPr tIns="18288" bIns="18288"/>
          <a:lstStyle>
            <a:lvl1pPr>
              <a:buNone/>
              <a:defRPr sz="2400" b="1">
                <a:solidFill>
                  <a:schemeClr val="tx2"/>
                </a:solidFill>
              </a:defRPr>
            </a:lvl1pPr>
          </a:lstStyle>
          <a:p>
            <a:pPr lvl="0"/>
            <a:r>
              <a:rPr lang="en-US" dirty="0"/>
              <a:t>Click to edit Master text styles</a:t>
            </a:r>
          </a:p>
        </p:txBody>
      </p:sp>
      <p:sp>
        <p:nvSpPr>
          <p:cNvPr id="11" name="Picture Placeholder 10"/>
          <p:cNvSpPr>
            <a:spLocks noGrp="1"/>
          </p:cNvSpPr>
          <p:nvPr>
            <p:ph type="pic" sz="quarter" idx="17"/>
          </p:nvPr>
        </p:nvSpPr>
        <p:spPr>
          <a:xfrm>
            <a:off x="1173187" y="1586793"/>
            <a:ext cx="4930054" cy="3125788"/>
          </a:xfrm>
          <a:prstGeom prst="rect">
            <a:avLst/>
          </a:prstGeom>
          <a:effectLst>
            <a:outerShdw blurRad="190500" dist="63500" dir="2700000">
              <a:srgbClr val="000000">
                <a:alpha val="43000"/>
              </a:srgbClr>
            </a:outerShdw>
          </a:effectLst>
        </p:spPr>
        <p:txBody>
          <a:bodyPr rtlCol="0">
            <a:noAutofit/>
          </a:bodyPr>
          <a:lstStyle>
            <a:lvl1pPr>
              <a:buNone/>
              <a:defRPr/>
            </a:lvl1pPr>
          </a:lstStyle>
          <a:p>
            <a:pPr lvl="0"/>
            <a:endParaRPr lang="en-US" noProof="0" dirty="0"/>
          </a:p>
        </p:txBody>
      </p:sp>
      <p:sp>
        <p:nvSpPr>
          <p:cNvPr id="6" name="Date Placeholder 3"/>
          <p:cNvSpPr>
            <a:spLocks noGrp="1"/>
          </p:cNvSpPr>
          <p:nvPr>
            <p:ph type="dt" sz="half" idx="18"/>
          </p:nvPr>
        </p:nvSpPr>
        <p:spPr/>
        <p:txBody>
          <a:bodyPr/>
          <a:lstStyle>
            <a:lvl1pPr>
              <a:defRPr/>
            </a:lvl1pPr>
          </a:lstStyle>
          <a:p>
            <a:pPr>
              <a:defRPr/>
            </a:pPr>
            <a:fld id="{8BC7D68E-693D-9C49-A798-620CA0EADA79}" type="datetime1">
              <a:rPr lang="en-US"/>
              <a:pPr>
                <a:defRPr/>
              </a:pPr>
              <a:t>4/14/2022</a:t>
            </a:fld>
            <a:endParaRPr lang="en-US"/>
          </a:p>
        </p:txBody>
      </p:sp>
      <p:sp>
        <p:nvSpPr>
          <p:cNvPr id="7" name="Footer Placeholder 4"/>
          <p:cNvSpPr>
            <a:spLocks noGrp="1"/>
          </p:cNvSpPr>
          <p:nvPr>
            <p:ph type="ftr" sz="quarter" idx="19"/>
          </p:nvPr>
        </p:nvSpPr>
        <p:spPr/>
        <p:txBody>
          <a:bodyPr/>
          <a:lstStyle>
            <a:lvl1pPr>
              <a:defRPr/>
            </a:lvl1pPr>
          </a:lstStyle>
          <a:p>
            <a:pPr>
              <a:defRPr/>
            </a:pPr>
            <a:endParaRPr lang="en-US"/>
          </a:p>
        </p:txBody>
      </p:sp>
      <p:sp>
        <p:nvSpPr>
          <p:cNvPr id="10" name="Slide Number Placeholder 5"/>
          <p:cNvSpPr>
            <a:spLocks noGrp="1"/>
          </p:cNvSpPr>
          <p:nvPr>
            <p:ph type="sldNum" sz="quarter" idx="20"/>
          </p:nvPr>
        </p:nvSpPr>
        <p:spPr/>
        <p:txBody>
          <a:bodyPr/>
          <a:lstStyle>
            <a:lvl1pPr>
              <a:defRPr/>
            </a:lvl1pPr>
          </a:lstStyle>
          <a:p>
            <a:pPr>
              <a:defRPr/>
            </a:pPr>
            <a:fld id="{6303CD29-3FF4-6D4C-91CD-B76B0411C46D}" type="slidenum">
              <a:rPr lang="en-US"/>
              <a:pPr>
                <a:defRPr/>
              </a:pPr>
              <a:t>‹#›</a:t>
            </a:fld>
            <a:endParaRPr lang="en-US"/>
          </a:p>
        </p:txBody>
      </p:sp>
    </p:spTree>
    <p:extLst>
      <p:ext uri="{BB962C8B-B14F-4D97-AF65-F5344CB8AC3E}">
        <p14:creationId xmlns:p14="http://schemas.microsoft.com/office/powerpoint/2010/main" val="291352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 Id="rId30"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image" Target="../media/image3.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2.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0.jpeg"/><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547962"/>
            <a:ext cx="2133600" cy="292565"/>
          </a:xfrm>
          <a:prstGeom prst="rect">
            <a:avLst/>
          </a:prstGeom>
        </p:spPr>
        <p:txBody>
          <a:bodyPr vert="horz" lIns="91440" tIns="45720" rIns="91440" bIns="45720" rtlCol="0" anchor="ctr"/>
          <a:lstStyle>
            <a:lvl1pPr algn="l">
              <a:defRPr sz="1000">
                <a:solidFill>
                  <a:schemeClr val="accent4"/>
                </a:solidFill>
              </a:defRPr>
            </a:lvl1pPr>
          </a:lstStyle>
          <a:p>
            <a:fld id="{64F5F5AC-42C6-7943-932B-3849F0E3EB5C}" type="datetime1">
              <a:rPr lang="en-US" smtClean="0"/>
              <a:pPr/>
              <a:t>4/14/2022</a:t>
            </a:fld>
            <a:endParaRPr lang="en-US"/>
          </a:p>
        </p:txBody>
      </p:sp>
      <p:sp>
        <p:nvSpPr>
          <p:cNvPr id="5" name="Footer Placeholder 4"/>
          <p:cNvSpPr>
            <a:spLocks noGrp="1"/>
          </p:cNvSpPr>
          <p:nvPr>
            <p:ph type="ftr" sz="quarter" idx="3"/>
          </p:nvPr>
        </p:nvSpPr>
        <p:spPr>
          <a:xfrm>
            <a:off x="3124200" y="6547962"/>
            <a:ext cx="2895600" cy="292565"/>
          </a:xfrm>
          <a:prstGeom prst="rect">
            <a:avLst/>
          </a:prstGeom>
        </p:spPr>
        <p:txBody>
          <a:bodyPr vert="horz" lIns="91440" tIns="45720" rIns="91440" bIns="45720" rtlCol="0" anchor="ctr"/>
          <a:lstStyle>
            <a:lvl1pPr algn="ctr">
              <a:defRPr sz="1000">
                <a:solidFill>
                  <a:schemeClr val="accent4"/>
                </a:solidFill>
              </a:defRPr>
            </a:lvl1pPr>
          </a:lstStyle>
          <a:p>
            <a:endParaRPr lang="en-US"/>
          </a:p>
        </p:txBody>
      </p:sp>
      <p:sp>
        <p:nvSpPr>
          <p:cNvPr id="6" name="Slide Number Placeholder 5"/>
          <p:cNvSpPr>
            <a:spLocks noGrp="1"/>
          </p:cNvSpPr>
          <p:nvPr>
            <p:ph type="sldNum" sz="quarter" idx="4"/>
          </p:nvPr>
        </p:nvSpPr>
        <p:spPr>
          <a:xfrm>
            <a:off x="6553200" y="6547962"/>
            <a:ext cx="2133600" cy="292565"/>
          </a:xfrm>
          <a:prstGeom prst="rect">
            <a:avLst/>
          </a:prstGeom>
        </p:spPr>
        <p:txBody>
          <a:bodyPr vert="horz" lIns="91440" tIns="45720" rIns="91440" bIns="45720" rtlCol="0" anchor="ctr"/>
          <a:lstStyle>
            <a:lvl1pPr algn="r">
              <a:defRPr sz="1000">
                <a:solidFill>
                  <a:schemeClr val="accent4"/>
                </a:solidFill>
              </a:defRPr>
            </a:lvl1pPr>
          </a:lstStyle>
          <a:p>
            <a:fld id="{49D7BC1C-BEF1-FE43-BAF8-AEC9A285889D}" type="slidenum">
              <a:rPr lang="en-US" smtClean="0"/>
              <a:pPr/>
              <a:t>‹#›</a:t>
            </a:fld>
            <a:endParaRPr lang="en-US"/>
          </a:p>
        </p:txBody>
      </p:sp>
    </p:spTree>
    <p:extLst>
      <p:ext uri="{BB962C8B-B14F-4D97-AF65-F5344CB8AC3E}">
        <p14:creationId xmlns:p14="http://schemas.microsoft.com/office/powerpoint/2010/main" val="4219427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iming>
    <p:tnLst>
      <p:par>
        <p:cTn id="1" dur="indefinite" restart="never" nodeType="tmRoot"/>
      </p:par>
    </p:tnLst>
  </p:timing>
  <p:hf hdr="0" ftr="0" dt="0"/>
  <p:txStyles>
    <p:titleStyle>
      <a:lvl1pPr algn="l" defTabSz="457200" rtl="0" eaLnBrk="1" latinLnBrk="0" hangingPunct="1">
        <a:spcBef>
          <a:spcPct val="0"/>
        </a:spcBef>
        <a:buNone/>
        <a:defRPr sz="3200" b="0" kern="1200">
          <a:solidFill>
            <a:srgbClr val="953D46"/>
          </a:solidFill>
          <a:latin typeface="KoPub돋움체_Pro Bold" panose="02020603020101020101" pitchFamily="18" charset="-127"/>
          <a:ea typeface="KoPub돋움체_Pro Bold" panose="02020603020101020101" pitchFamily="18" charset="-127"/>
          <a:cs typeface="+mj-cs"/>
        </a:defRPr>
      </a:lvl1pPr>
    </p:titleStyle>
    <p:bodyStyle>
      <a:lvl1pPr marL="225425" indent="-225425" algn="l" defTabSz="457200" rtl="0" eaLnBrk="1" latinLnBrk="0" hangingPunct="1">
        <a:lnSpc>
          <a:spcPct val="110000"/>
        </a:lnSpc>
        <a:spcBef>
          <a:spcPts val="600"/>
        </a:spcBef>
        <a:buFontTx/>
        <a:buBlip>
          <a:blip r:embed="rId28"/>
        </a:buBlip>
        <a:defRPr sz="1800" kern="1200">
          <a:solidFill>
            <a:srgbClr val="504B4B"/>
          </a:solidFill>
          <a:latin typeface="KoPub돋움체_Pro Bold" panose="02020603020101020101" pitchFamily="18" charset="-127"/>
          <a:ea typeface="KoPub돋움체_Pro Bold" panose="02020603020101020101" pitchFamily="18" charset="-127"/>
          <a:cs typeface="+mn-cs"/>
        </a:defRPr>
      </a:lvl1pPr>
      <a:lvl2pPr marL="573088" indent="-238125" algn="l" defTabSz="457200" rtl="0" eaLnBrk="1" latinLnBrk="0" hangingPunct="1">
        <a:lnSpc>
          <a:spcPct val="110000"/>
        </a:lnSpc>
        <a:spcBef>
          <a:spcPts val="500"/>
        </a:spcBef>
        <a:buFontTx/>
        <a:buBlip>
          <a:blip r:embed="rId29"/>
        </a:buBlip>
        <a:defRPr sz="1600" kern="1200">
          <a:solidFill>
            <a:srgbClr val="504B4B"/>
          </a:solidFill>
          <a:latin typeface="KoPub돋움체_Pro Light" panose="02020603020101020101" pitchFamily="18" charset="-127"/>
          <a:ea typeface="KoPub돋움체_Pro Light" panose="02020603020101020101" pitchFamily="18" charset="-127"/>
          <a:cs typeface="+mn-cs"/>
        </a:defRPr>
      </a:lvl2pPr>
      <a:lvl3pPr marL="860425" indent="-182563" algn="l" defTabSz="457200" rtl="0" eaLnBrk="1" latinLnBrk="0" hangingPunct="1">
        <a:lnSpc>
          <a:spcPct val="110000"/>
        </a:lnSpc>
        <a:spcBef>
          <a:spcPts val="300"/>
        </a:spcBef>
        <a:buFontTx/>
        <a:buBlip>
          <a:blip r:embed="rId30"/>
        </a:buBlip>
        <a:defRPr sz="1400" kern="1200">
          <a:solidFill>
            <a:srgbClr val="504B4B"/>
          </a:solidFill>
          <a:latin typeface="KoPub돋움체_Pro Light" panose="02020603020101020101" pitchFamily="18" charset="-127"/>
          <a:ea typeface="KoPub돋움체_Pro Light" panose="02020603020101020101" pitchFamily="18" charset="-127"/>
          <a:cs typeface="+mn-cs"/>
        </a:defRPr>
      </a:lvl3pPr>
      <a:lvl4pPr marL="1198563" indent="-225425" algn="l" defTabSz="457200" rtl="0" eaLnBrk="1" latinLnBrk="0" hangingPunct="1">
        <a:lnSpc>
          <a:spcPct val="110000"/>
        </a:lnSpc>
        <a:spcBef>
          <a:spcPts val="100"/>
        </a:spcBef>
        <a:buFontTx/>
        <a:buBlip>
          <a:blip r:embed="rId28"/>
        </a:buBlip>
        <a:defRPr sz="1200" kern="1200">
          <a:solidFill>
            <a:srgbClr val="504B4B"/>
          </a:solidFill>
          <a:latin typeface="KoPub돋움체_Pro Light" panose="02020603020101020101" pitchFamily="18" charset="-127"/>
          <a:ea typeface="KoPub돋움체_Pro Light" panose="02020603020101020101" pitchFamily="18" charset="-127"/>
          <a:cs typeface="+mn-cs"/>
        </a:defRPr>
      </a:lvl4pPr>
      <a:lvl5pPr marL="1544638" indent="-228600" algn="l" defTabSz="457200" rtl="0" eaLnBrk="1" latinLnBrk="0" hangingPunct="1">
        <a:lnSpc>
          <a:spcPct val="110000"/>
        </a:lnSpc>
        <a:spcBef>
          <a:spcPts val="0"/>
        </a:spcBef>
        <a:buFontTx/>
        <a:buBlip>
          <a:blip r:embed="rId28"/>
        </a:buBlip>
        <a:defRPr sz="1200" kern="1200">
          <a:solidFill>
            <a:srgbClr val="504B4B"/>
          </a:solidFill>
          <a:latin typeface="KoPub돋움체_Pro Light" panose="02020603020101020101" pitchFamily="18" charset="-127"/>
          <a:ea typeface="KoPub돋움체_Pro Light" panose="02020603020101020101" pitchFamily="18" charset="-127"/>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258" y="375829"/>
            <a:ext cx="8107710" cy="800724"/>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498995" y="1355148"/>
            <a:ext cx="8106620" cy="496463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07192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Lst>
  <p:timing>
    <p:tnLst>
      <p:par>
        <p:cTn id="1" dur="indefinite" restart="never" nodeType="tmRoot"/>
      </p:par>
    </p:tnLst>
  </p:timing>
  <p:hf hdr="0" ftr="0" dt="0"/>
  <p:txStyles>
    <p:titleStyle>
      <a:lvl1pPr algn="l" defTabSz="457200" rtl="0" eaLnBrk="1" latinLnBrk="0" hangingPunct="1">
        <a:spcBef>
          <a:spcPct val="0"/>
        </a:spcBef>
        <a:buNone/>
        <a:defRPr sz="3200" b="0" kern="1200">
          <a:solidFill>
            <a:schemeClr val="tx1"/>
          </a:solidFill>
          <a:latin typeface="+mj-ea"/>
          <a:ea typeface="+mj-ea"/>
          <a:cs typeface="+mj-cs"/>
        </a:defRPr>
      </a:lvl1pPr>
    </p:titleStyle>
    <p:bodyStyle>
      <a:lvl1pPr marL="225425" indent="-225425" algn="l" defTabSz="457200" rtl="0" eaLnBrk="1" latinLnBrk="0" hangingPunct="1">
        <a:lnSpc>
          <a:spcPct val="110000"/>
        </a:lnSpc>
        <a:spcBef>
          <a:spcPts val="600"/>
        </a:spcBef>
        <a:buFontTx/>
        <a:buBlip>
          <a:blip r:embed="rId28"/>
        </a:buBlip>
        <a:defRPr sz="1800" kern="1200">
          <a:solidFill>
            <a:srgbClr val="504B4B"/>
          </a:solidFill>
          <a:latin typeface="+mn-ea"/>
          <a:ea typeface="+mn-ea"/>
          <a:cs typeface="+mn-cs"/>
        </a:defRPr>
      </a:lvl1pPr>
      <a:lvl2pPr marL="573088" indent="-238125" algn="l" defTabSz="457200" rtl="0" eaLnBrk="1" latinLnBrk="0" hangingPunct="1">
        <a:lnSpc>
          <a:spcPct val="110000"/>
        </a:lnSpc>
        <a:spcBef>
          <a:spcPts val="500"/>
        </a:spcBef>
        <a:buFontTx/>
        <a:buBlip>
          <a:blip r:embed="rId29"/>
        </a:buBlip>
        <a:defRPr sz="1600" kern="1200">
          <a:solidFill>
            <a:srgbClr val="504B4B"/>
          </a:solidFill>
          <a:latin typeface="+mn-ea"/>
          <a:ea typeface="+mn-ea"/>
          <a:cs typeface="+mn-cs"/>
        </a:defRPr>
      </a:lvl2pPr>
      <a:lvl3pPr marL="860425" indent="-182563" algn="l" defTabSz="457200" rtl="0" eaLnBrk="1" latinLnBrk="0" hangingPunct="1">
        <a:lnSpc>
          <a:spcPct val="110000"/>
        </a:lnSpc>
        <a:spcBef>
          <a:spcPts val="300"/>
        </a:spcBef>
        <a:buFontTx/>
        <a:buBlip>
          <a:blip r:embed="rId30"/>
        </a:buBlip>
        <a:defRPr sz="1400" kern="1200">
          <a:solidFill>
            <a:srgbClr val="504B4B"/>
          </a:solidFill>
          <a:latin typeface="+mn-ea"/>
          <a:ea typeface="+mn-ea"/>
          <a:cs typeface="+mn-cs"/>
        </a:defRPr>
      </a:lvl3pPr>
      <a:lvl4pPr marL="1198563" indent="-225425" algn="l" defTabSz="457200" rtl="0" eaLnBrk="1" latinLnBrk="0" hangingPunct="1">
        <a:lnSpc>
          <a:spcPct val="110000"/>
        </a:lnSpc>
        <a:spcBef>
          <a:spcPts val="100"/>
        </a:spcBef>
        <a:buFontTx/>
        <a:buBlip>
          <a:blip r:embed="rId28"/>
        </a:buBlip>
        <a:defRPr sz="1200" kern="1200">
          <a:solidFill>
            <a:srgbClr val="504B4B"/>
          </a:solidFill>
          <a:latin typeface="+mn-ea"/>
          <a:ea typeface="+mn-ea"/>
          <a:cs typeface="+mn-cs"/>
        </a:defRPr>
      </a:lvl4pPr>
      <a:lvl5pPr marL="1544638" indent="-228600" algn="l" defTabSz="457200" rtl="0" eaLnBrk="1" latinLnBrk="0" hangingPunct="1">
        <a:lnSpc>
          <a:spcPct val="110000"/>
        </a:lnSpc>
        <a:spcBef>
          <a:spcPts val="0"/>
        </a:spcBef>
        <a:buFontTx/>
        <a:buBlip>
          <a:blip r:embed="rId28"/>
        </a:buBlip>
        <a:defRPr sz="1200" kern="1200">
          <a:solidFill>
            <a:srgbClr val="504B4B"/>
          </a:solidFill>
          <a:latin typeface="+mn-e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24.png"/><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2.jpeg"/><Relationship Id="rId1" Type="http://schemas.openxmlformats.org/officeDocument/2006/relationships/slideLayout" Target="../slideLayouts/slideLayout29.xml"/><Relationship Id="rId6" Type="http://schemas.openxmlformats.org/officeDocument/2006/relationships/image" Target="../media/image115.png"/><Relationship Id="rId5" Type="http://schemas.openxmlformats.org/officeDocument/2006/relationships/image" Target="../media/image13.png"/><Relationship Id="rId4" Type="http://schemas.openxmlformats.org/officeDocument/2006/relationships/image" Target="../media/image114.png"/></Relationships>
</file>

<file path=ppt/slides/_rels/slide1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18.png"/></Relationships>
</file>

<file path=ppt/slides/_rels/slide10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19.png"/></Relationships>
</file>

<file path=ppt/slides/_rels/slide1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20.png"/></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21.png"/></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22.png"/></Relationships>
</file>

<file path=ppt/slides/_rels/slide1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26.png"/></Relationships>
</file>

<file path=ppt/slides/_rels/slide1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28.png"/></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131.png"/><Relationship Id="rId4" Type="http://schemas.openxmlformats.org/officeDocument/2006/relationships/image" Target="../media/image130.png"/></Relationships>
</file>

<file path=ppt/slides/_rels/slide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2.png"/></Relationships>
</file>

<file path=ppt/slides/_rels/slide1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1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4.png"/></Relationships>
</file>

<file path=ppt/slides/_rels/slide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5.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29.png"/><Relationship Id="rId4" Type="http://schemas.openxmlformats.org/officeDocument/2006/relationships/image" Target="../media/image28.png"/></Relationships>
</file>

<file path=ppt/slides/_rels/slide1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36.png"/></Relationships>
</file>

<file path=ppt/slides/_rels/slide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6" Type="http://schemas.openxmlformats.org/officeDocument/2006/relationships/image" Target="../media/image137.png"/><Relationship Id="rId5" Type="http://schemas.openxmlformats.org/officeDocument/2006/relationships/image" Target="../media/image130.png"/><Relationship Id="rId4" Type="http://schemas.openxmlformats.org/officeDocument/2006/relationships/image" Target="../media/image129.png"/></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0.png"/></Relationships>
</file>

<file path=ppt/slides/_rels/slide1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3.png"/></Relationships>
</file>

<file path=ppt/slides/_rels/slide1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37.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69.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17.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93.png"/></Relationships>
</file>

<file path=ppt/slides/_rels/slide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97.png"/><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22.png"/><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3.png"/></Relationships>
</file>

<file path=ppt/slides/_rels/slide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5.png"/></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6.png"/></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8.png"/></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10.png"/></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4" Type="http://schemas.openxmlformats.org/officeDocument/2006/relationships/image" Target="../media/image111.png"/></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제목 2"/>
          <p:cNvSpPr>
            <a:spLocks noGrp="1"/>
          </p:cNvSpPr>
          <p:nvPr>
            <p:ph type="ctrTitle"/>
          </p:nvPr>
        </p:nvSpPr>
        <p:spPr>
          <a:xfrm>
            <a:off x="0" y="2309968"/>
            <a:ext cx="9144000" cy="1464673"/>
          </a:xfrm>
        </p:spPr>
        <p:txBody>
          <a:bodyPr/>
          <a:lstStyle/>
          <a:p>
            <a:pPr lvl="0"/>
            <a:r>
              <a:rPr lang="ko-KR" altLang="en-US" sz="8000" dirty="0" smtClean="0"/>
              <a:t>유니티 교과서</a:t>
            </a:r>
            <a:endParaRPr lang="ko-KR" altLang="ko-KR" sz="8000" dirty="0">
              <a:solidFill>
                <a:schemeClr val="tx1">
                  <a:lumMod val="50000"/>
                </a:schemeClr>
              </a:solidFill>
            </a:endParaRPr>
          </a:p>
        </p:txBody>
      </p:sp>
      <p:sp>
        <p:nvSpPr>
          <p:cNvPr id="2" name="TextBox 1"/>
          <p:cNvSpPr txBox="1"/>
          <p:nvPr/>
        </p:nvSpPr>
        <p:spPr>
          <a:xfrm>
            <a:off x="6818673" y="3889856"/>
            <a:ext cx="987771" cy="369332"/>
          </a:xfrm>
          <a:prstGeom prst="rect">
            <a:avLst/>
          </a:prstGeom>
          <a:noFill/>
        </p:spPr>
        <p:txBody>
          <a:bodyPr wrap="none" rtlCol="0">
            <a:spAutoFit/>
          </a:bodyPr>
          <a:lstStyle/>
          <a:p>
            <a:r>
              <a:rPr lang="ko-KR" altLang="en-US" dirty="0">
                <a:solidFill>
                  <a:schemeClr val="bg1"/>
                </a:solidFill>
                <a:latin typeface="KoPub돋움체_Pro Medium" pitchFamily="18" charset="-127"/>
                <a:ea typeface="KoPub돋움체_Pro Medium" pitchFamily="18" charset="-127"/>
              </a:rPr>
              <a:t>개정 </a:t>
            </a:r>
            <a:r>
              <a:rPr lang="en-US" altLang="ko-KR" dirty="0" smtClean="0">
                <a:solidFill>
                  <a:schemeClr val="bg1"/>
                </a:solidFill>
                <a:latin typeface="KoPub돋움체_Pro Medium" pitchFamily="18" charset="-127"/>
                <a:ea typeface="KoPub돋움체_Pro Medium" pitchFamily="18" charset="-127"/>
              </a:rPr>
              <a:t>3</a:t>
            </a:r>
            <a:r>
              <a:rPr lang="ko-KR" altLang="en-US" dirty="0" smtClean="0">
                <a:solidFill>
                  <a:schemeClr val="bg1"/>
                </a:solidFill>
                <a:latin typeface="KoPub돋움체_Pro Medium" pitchFamily="18" charset="-127"/>
                <a:ea typeface="KoPub돋움체_Pro Medium" pitchFamily="18" charset="-127"/>
              </a:rPr>
              <a:t>판</a:t>
            </a:r>
            <a:endParaRPr lang="ko-KR" altLang="en-US" dirty="0">
              <a:solidFill>
                <a:schemeClr val="bg1"/>
              </a:solidFill>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0950366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 도중에 오브젝트를 자동으로 생성하려면 생성을 담당할 공장이 필요함</a:t>
            </a:r>
          </a:p>
          <a:p>
            <a:pPr lvl="1"/>
            <a:r>
              <a:rPr lang="ko-KR" altLang="en-US" dirty="0" smtClean="0">
                <a:latin typeface="KoPub돋움체_Pro Medium" pitchFamily="18" charset="-127"/>
                <a:ea typeface="KoPub돋움체_Pro Medium" pitchFamily="18" charset="-127"/>
              </a:rPr>
              <a:t>‘공장’을 가동시키려면 </a:t>
            </a:r>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스크립트가 필요함</a:t>
            </a:r>
          </a:p>
          <a:p>
            <a:pPr lvl="1"/>
            <a:r>
              <a:rPr lang="ko-KR" altLang="en-US" dirty="0" smtClean="0">
                <a:latin typeface="KoPub돋움체_Pro Medium" pitchFamily="18" charset="-127"/>
                <a:ea typeface="KoPub돋움체_Pro Medium" pitchFamily="18" charset="-127"/>
              </a:rPr>
              <a:t>여기서는 화살 공장을 만들어야 하므로 ‘화살 </a:t>
            </a:r>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스크립트’가 필요함</a:t>
            </a:r>
          </a:p>
        </p:txBody>
      </p:sp>
      <p:grpSp>
        <p:nvGrpSpPr>
          <p:cNvPr id="4" name="그룹 11"/>
          <p:cNvGrpSpPr/>
          <p:nvPr/>
        </p:nvGrpSpPr>
        <p:grpSpPr>
          <a:xfrm>
            <a:off x="597117" y="2747008"/>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5-6 </a:t>
              </a:r>
              <a:r>
                <a:rPr lang="ko-KR" altLang="en-US" sz="1200" b="1" dirty="0" smtClean="0">
                  <a:solidFill>
                    <a:srgbClr val="504B4B"/>
                  </a:solidFill>
                  <a:latin typeface="KoPub돋움체_Pro Medium" pitchFamily="18" charset="-127"/>
                  <a:ea typeface="KoPub돋움체_Pro Medium" pitchFamily="18" charset="-127"/>
                </a:rPr>
                <a:t>화살 </a:t>
              </a:r>
              <a:r>
                <a:rPr lang="ko-KR" altLang="en-US" sz="1200" b="1" dirty="0" err="1" smtClean="0">
                  <a:solidFill>
                    <a:srgbClr val="504B4B"/>
                  </a:solidFill>
                  <a:latin typeface="KoPub돋움체_Pro Medium" pitchFamily="18" charset="-127"/>
                  <a:ea typeface="KoPub돋움체_Pro Medium" pitchFamily="18" charset="-127"/>
                </a:rPr>
                <a:t>제너레이터</a:t>
              </a:r>
              <a:r>
                <a:rPr lang="ko-KR" altLang="en-US" sz="1200" b="1" dirty="0" smtClean="0">
                  <a:solidFill>
                    <a:srgbClr val="504B4B"/>
                  </a:solidFill>
                  <a:latin typeface="KoPub돋움체_Pro Medium" pitchFamily="18" charset="-127"/>
                  <a:ea typeface="KoPub돋움체_Pro Medium" pitchFamily="18" charset="-127"/>
                </a:rPr>
                <a:t> 스크립트</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098" name="Picture 2"/>
          <p:cNvPicPr>
            <a:picLocks noChangeAspect="1" noChangeArrowheads="1"/>
          </p:cNvPicPr>
          <p:nvPr/>
        </p:nvPicPr>
        <p:blipFill>
          <a:blip r:embed="rId4" cstate="print"/>
          <a:srcRect/>
          <a:stretch>
            <a:fillRect/>
          </a:stretch>
        </p:blipFill>
        <p:spPr bwMode="auto">
          <a:xfrm>
            <a:off x="597117" y="2968144"/>
            <a:ext cx="3654208" cy="2592748"/>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a:stretch>
            <a:fillRect/>
          </a:stretch>
        </p:blipFill>
        <p:spPr bwMode="auto">
          <a:xfrm>
            <a:off x="654724" y="5560459"/>
            <a:ext cx="8302845" cy="102693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갱신하는 흐름 생각하기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감독 스크립트는 플레이어가 화살에 맞으면 이를 감지해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게이지의 표시를 갱신함</a:t>
            </a:r>
          </a:p>
          <a:p>
            <a:pPr lvl="1"/>
            <a:r>
              <a:rPr lang="ko-KR" altLang="en-US" dirty="0" smtClean="0">
                <a:latin typeface="KoPub돋움체_Pro Medium" pitchFamily="18" charset="-127"/>
                <a:ea typeface="KoPub돋움체_Pro Medium" pitchFamily="18" charset="-127"/>
              </a:rPr>
              <a:t>플레이어와 화살의 충돌 판정은 화살 컨트롤러에서 함</a:t>
            </a:r>
          </a:p>
          <a:p>
            <a:pPr lvl="1"/>
            <a:r>
              <a:rPr lang="ko-KR" altLang="en-US" dirty="0" smtClean="0">
                <a:latin typeface="KoPub돋움체_Pro Medium" pitchFamily="18" charset="-127"/>
                <a:ea typeface="KoPub돋움체_Pro Medium" pitchFamily="18" charset="-127"/>
              </a:rPr>
              <a:t>플레이어가 화살에 맞는 시점에 화살 컨트롤러는 감독에게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게이지가 줄었다’고 알려야 함</a:t>
            </a:r>
          </a:p>
          <a:p>
            <a:pPr lvl="1"/>
            <a:r>
              <a:rPr lang="ko-KR" altLang="en-US" dirty="0" smtClean="0">
                <a:latin typeface="KoPub돋움체_Pro Medium" pitchFamily="18" charset="-127"/>
                <a:ea typeface="KoPub돋움체_Pro Medium" pitchFamily="18" charset="-127"/>
              </a:rPr>
              <a:t>감독은 알림을 전달받아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게이지의 표시를 갱신함</a:t>
            </a:r>
            <a:endParaRPr lang="en-US" altLang="ko-KR" dirty="0" smtClean="0">
              <a:latin typeface="KoPub돋움체_Pro Medium" pitchFamily="18" charset="-127"/>
              <a:ea typeface="KoPub돋움체_Pro Medium" pitchFamily="18" charset="-127"/>
            </a:endParaRPr>
          </a:p>
          <a:p>
            <a:pPr lvl="1">
              <a:buNone/>
            </a:pP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화살 컨트롤러는 감독에게 </a:t>
            </a:r>
            <a:r>
              <a:rPr lang="en-US" altLang="ko-KR" dirty="0" smtClean="0">
                <a:latin typeface="KoPub돋움체_Pro Medium" pitchFamily="18" charset="-127"/>
                <a:ea typeface="KoPub돋움체_Pro Medium" pitchFamily="18" charset="-127"/>
              </a:rPr>
              <a:t>HP</a:t>
            </a:r>
            <a:r>
              <a:rPr lang="ko-KR" altLang="en-US" dirty="0" smtClean="0">
                <a:latin typeface="KoPub돋움체_Pro Medium" pitchFamily="18" charset="-127"/>
                <a:ea typeface="KoPub돋움체_Pro Medium" pitchFamily="18" charset="-127"/>
              </a:rPr>
              <a:t>가 감소되었다고 알림</a:t>
            </a:r>
            <a:endParaRPr lang="en-US" altLang="ko-KR" dirty="0" smtClean="0">
              <a:latin typeface="KoPub돋움체_Pro Medium" pitchFamily="18" charset="-127"/>
              <a:ea typeface="KoPub돋움체_Pro Medium" pitchFamily="18" charset="-127"/>
            </a:endParaRPr>
          </a:p>
          <a:p>
            <a:pPr lvl="1">
              <a:buNone/>
            </a:pP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감독은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게이지의 </a:t>
            </a:r>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갱신함</a:t>
            </a:r>
          </a:p>
          <a:p>
            <a:endParaRPr lang="ko-KR" altLang="en-US" dirty="0" smtClean="0">
              <a:latin typeface="KoPub돋움체_Pro Medium" pitchFamily="18" charset="-127"/>
              <a:ea typeface="KoPub돋움체_Pro Medium" pitchFamily="18" charset="-127"/>
            </a:endParaRPr>
          </a:p>
        </p:txBody>
      </p:sp>
      <p:pic>
        <p:nvPicPr>
          <p:cNvPr id="14338" name="Picture 2"/>
          <p:cNvPicPr>
            <a:picLocks noChangeAspect="1" noChangeArrowheads="1"/>
          </p:cNvPicPr>
          <p:nvPr/>
        </p:nvPicPr>
        <p:blipFill>
          <a:blip r:embed="rId3" cstate="print"/>
          <a:srcRect/>
          <a:stretch>
            <a:fillRect/>
          </a:stretch>
        </p:blipFill>
        <p:spPr bwMode="auto">
          <a:xfrm>
            <a:off x="1113862" y="3313786"/>
            <a:ext cx="289752" cy="332363"/>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a:stretch>
            <a:fillRect/>
          </a:stretch>
        </p:blipFill>
        <p:spPr bwMode="auto">
          <a:xfrm>
            <a:off x="1113862" y="3691799"/>
            <a:ext cx="289753" cy="255664"/>
          </a:xfrm>
          <a:prstGeom prst="rect">
            <a:avLst/>
          </a:prstGeom>
          <a:noFill/>
          <a:ln w="9525">
            <a:noFill/>
            <a:miter lim="800000"/>
            <a:headEnd/>
            <a:tailEnd/>
          </a:ln>
        </p:spPr>
      </p:pic>
      <p:grpSp>
        <p:nvGrpSpPr>
          <p:cNvPr id="7" name="그룹 11"/>
          <p:cNvGrpSpPr/>
          <p:nvPr/>
        </p:nvGrpSpPr>
        <p:grpSpPr>
          <a:xfrm>
            <a:off x="597117" y="4005070"/>
            <a:ext cx="8295408" cy="336350"/>
            <a:chOff x="597117" y="3035043"/>
            <a:chExt cx="8295408" cy="336350"/>
          </a:xfrm>
        </p:grpSpPr>
        <p:sp>
          <p:nvSpPr>
            <p:cNvPr id="8"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5-59 </a:t>
              </a:r>
              <a:r>
                <a:rPr lang="ko-KR" altLang="en-US" sz="1200" b="1" dirty="0" smtClean="0">
                  <a:solidFill>
                    <a:srgbClr val="504B4B"/>
                  </a:solidFill>
                  <a:latin typeface="KoPub돋움체_Pro Medium" pitchFamily="18" charset="-127"/>
                  <a:ea typeface="KoPub돋움체_Pro Medium" pitchFamily="18" charset="-127"/>
                </a:rPr>
                <a:t>게임 진행 상태와 </a:t>
              </a:r>
              <a:r>
                <a:rPr lang="en-US" altLang="ko-KR" sz="1200" b="1" dirty="0" smtClean="0">
                  <a:solidFill>
                    <a:srgbClr val="504B4B"/>
                  </a:solidFill>
                  <a:latin typeface="KoPub돋움체_Pro Medium" pitchFamily="18" charset="-127"/>
                  <a:ea typeface="KoPub돋움체_Pro Medium" pitchFamily="18" charset="-127"/>
                </a:rPr>
                <a:t>UI </a:t>
              </a:r>
              <a:r>
                <a:rPr lang="ko-KR" altLang="en-US" sz="1200" b="1" dirty="0" smtClean="0">
                  <a:solidFill>
                    <a:srgbClr val="504B4B"/>
                  </a:solidFill>
                  <a:latin typeface="KoPub돋움체_Pro Medium" pitchFamily="18" charset="-127"/>
                  <a:ea typeface="KoPub돋움체_Pro Medium" pitchFamily="18" charset="-127"/>
                </a:rPr>
                <a:t>변화</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9" name="Picture 2"/>
            <p:cNvPicPr>
              <a:picLocks noChangeAspect="1" noChangeArrowheads="1"/>
            </p:cNvPicPr>
            <p:nvPr/>
          </p:nvPicPr>
          <p:blipFill>
            <a:blip r:embed="rId5" cstate="print"/>
            <a:srcRect/>
            <a:stretch>
              <a:fillRect/>
            </a:stretch>
          </p:blipFill>
          <p:spPr bwMode="auto">
            <a:xfrm>
              <a:off x="597117" y="3082222"/>
              <a:ext cx="200025" cy="180975"/>
            </a:xfrm>
            <a:prstGeom prst="rect">
              <a:avLst/>
            </a:prstGeom>
            <a:noFill/>
            <a:ln w="9525">
              <a:noFill/>
              <a:miter lim="800000"/>
              <a:headEnd/>
              <a:tailEnd/>
            </a:ln>
          </p:spPr>
        </p:pic>
      </p:grpSp>
      <p:pic>
        <p:nvPicPr>
          <p:cNvPr id="14340" name="Picture 4"/>
          <p:cNvPicPr>
            <a:picLocks noChangeAspect="1" noChangeArrowheads="1"/>
          </p:cNvPicPr>
          <p:nvPr/>
        </p:nvPicPr>
        <p:blipFill>
          <a:blip r:embed="rId6" cstate="print"/>
          <a:srcRect/>
          <a:stretch>
            <a:fillRect/>
          </a:stretch>
        </p:blipFill>
        <p:spPr bwMode="auto">
          <a:xfrm>
            <a:off x="564845" y="4326538"/>
            <a:ext cx="5965793" cy="221324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갱신하는 감독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우선 감독을 만들어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 표시를 줄이는 부분의 스크립트를 작성해야 함</a:t>
            </a:r>
          </a:p>
          <a:p>
            <a:pPr lvl="1"/>
            <a:r>
              <a:rPr lang="ko-KR" altLang="en-US" dirty="0" smtClean="0">
                <a:latin typeface="KoPub돋움체_Pro Medium" pitchFamily="18" charset="-127"/>
                <a:ea typeface="KoPub돋움체_Pro Medium" pitchFamily="18" charset="-127"/>
              </a:rPr>
              <a:t>감독은 감독 스크립트 작성하기 → 빈 오브젝트 만들기 → 빈 오브젝트에 감독 스크립트 적용하기 순서로 만듦</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감독 스크립트 작성하기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창에서 마우스 오른쪽 버튼을 누르고 </a:t>
            </a:r>
            <a:r>
              <a:rPr lang="en-US" altLang="ko-KR" dirty="0" smtClean="0">
                <a:latin typeface="KoPub돋움체_Pro Medium" pitchFamily="18" charset="-127"/>
                <a:ea typeface="KoPub돋움체_Pro Medium" pitchFamily="18" charset="-127"/>
              </a:rPr>
              <a:t>Create → C# Script</a:t>
            </a:r>
            <a:r>
              <a:rPr lang="ko-KR" altLang="en-US" dirty="0" smtClean="0">
                <a:latin typeface="KoPub돋움체_Pro Medium" pitchFamily="18" charset="-127"/>
                <a:ea typeface="KoPub돋움체_Pro Medium" pitchFamily="18" charset="-127"/>
              </a:rPr>
              <a:t>를 선택한 후 파일명을 </a:t>
            </a:r>
            <a:r>
              <a:rPr lang="en-US" altLang="ko-KR" dirty="0" err="1" smtClean="0">
                <a:latin typeface="KoPub돋움체_Pro Medium" pitchFamily="18" charset="-127"/>
                <a:ea typeface="KoPub돋움체_Pro Medium" pitchFamily="18" charset="-127"/>
              </a:rPr>
              <a:t>GameDirector</a:t>
            </a:r>
            <a:r>
              <a:rPr lang="ko-KR" altLang="en-US" dirty="0" smtClean="0">
                <a:latin typeface="KoPub돋움체_Pro Medium" pitchFamily="18" charset="-127"/>
                <a:ea typeface="KoPub돋움체_Pro Medium" pitchFamily="18" charset="-127"/>
              </a:rPr>
              <a:t>로 바꿈</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p:txBody>
      </p:sp>
      <p:pic>
        <p:nvPicPr>
          <p:cNvPr id="15362" name="Picture 2"/>
          <p:cNvPicPr>
            <a:picLocks noChangeAspect="1" noChangeArrowheads="1"/>
          </p:cNvPicPr>
          <p:nvPr/>
        </p:nvPicPr>
        <p:blipFill>
          <a:blip r:embed="rId3" cstate="print"/>
          <a:srcRect/>
          <a:stretch>
            <a:fillRect/>
          </a:stretch>
        </p:blipFill>
        <p:spPr bwMode="auto">
          <a:xfrm>
            <a:off x="1115580" y="2334467"/>
            <a:ext cx="3142911" cy="37459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감독 스크립트 작성하기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작성한 </a:t>
            </a:r>
            <a:r>
              <a:rPr lang="en-US" altLang="ko-KR" dirty="0" err="1" smtClean="0">
                <a:latin typeface="KoPub돋움체_Pro Medium" pitchFamily="18" charset="-127"/>
                <a:ea typeface="KoPub돋움체_Pro Medium" pitchFamily="18" charset="-127"/>
              </a:rPr>
              <a:t>GameDirector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스크립트를 다음과 같이 입력함</a:t>
            </a:r>
          </a:p>
        </p:txBody>
      </p:sp>
      <p:pic>
        <p:nvPicPr>
          <p:cNvPr id="16386" name="Picture 2"/>
          <p:cNvPicPr>
            <a:picLocks noChangeAspect="1" noChangeArrowheads="1"/>
          </p:cNvPicPr>
          <p:nvPr/>
        </p:nvPicPr>
        <p:blipFill>
          <a:blip r:embed="rId3" cstate="print"/>
          <a:srcRect/>
          <a:stretch>
            <a:fillRect/>
          </a:stretch>
        </p:blipFill>
        <p:spPr bwMode="auto">
          <a:xfrm>
            <a:off x="886414" y="2046432"/>
            <a:ext cx="7780439" cy="3455692"/>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875569" y="5458312"/>
            <a:ext cx="7632471" cy="125428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감독 스크립트 작성하기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4</a:t>
            </a:r>
            <a:r>
              <a:rPr lang="ko-KR" altLang="en-US" dirty="0" smtClean="0">
                <a:latin typeface="KoPub돋움체_Pro Medium" pitchFamily="18" charset="-127"/>
                <a:ea typeface="KoPub돋움체_Pro Medium" pitchFamily="18" charset="-127"/>
              </a:rPr>
              <a:t>번 줄의 </a:t>
            </a:r>
            <a:r>
              <a:rPr lang="en-US" altLang="ko-KR" dirty="0" smtClean="0">
                <a:latin typeface="KoPub돋움체_Pro Medium" pitchFamily="18" charset="-127"/>
                <a:ea typeface="KoPub돋움체_Pro Medium" pitchFamily="18" charset="-127"/>
              </a:rPr>
              <a:t>using </a:t>
            </a:r>
            <a:r>
              <a:rPr lang="en-US" altLang="ko-KR" dirty="0" err="1" smtClean="0">
                <a:latin typeface="KoPub돋움체_Pro Medium" pitchFamily="18" charset="-127"/>
                <a:ea typeface="KoPub돋움체_Pro Medium" pitchFamily="18" charset="-127"/>
              </a:rPr>
              <a:t>UnityEngine.UI</a:t>
            </a:r>
            <a:r>
              <a:rPr lang="ko-KR" altLang="en-US" dirty="0" smtClean="0">
                <a:latin typeface="KoPub돋움체_Pro Medium" pitchFamily="18" charset="-127"/>
                <a:ea typeface="KoPub돋움체_Pro Medium" pitchFamily="18" charset="-127"/>
              </a:rPr>
              <a:t>는 </a:t>
            </a:r>
            <a:r>
              <a:rPr lang="en-US" altLang="ko-KR" dirty="0" smtClean="0">
                <a:latin typeface="KoPub돋움체_Pro Medium" pitchFamily="18" charset="-127"/>
                <a:ea typeface="KoPub돋움체_Pro Medium" pitchFamily="18" charset="-127"/>
              </a:rPr>
              <a:t>UI </a:t>
            </a:r>
            <a:r>
              <a:rPr lang="ko-KR" altLang="en-US" dirty="0" smtClean="0">
                <a:latin typeface="KoPub돋움체_Pro Medium" pitchFamily="18" charset="-127"/>
                <a:ea typeface="KoPub돋움체_Pro Medium" pitchFamily="18" charset="-127"/>
              </a:rPr>
              <a:t>오브젝트를 스크립트에서 조작할 때 필요함</a:t>
            </a:r>
          </a:p>
          <a:p>
            <a:pPr lvl="1"/>
            <a:r>
              <a:rPr lang="ko-KR" altLang="en-US" dirty="0" smtClean="0">
                <a:latin typeface="KoPub돋움체_Pro Medium" pitchFamily="18" charset="-127"/>
                <a:ea typeface="KoPub돋움체_Pro Medium" pitchFamily="18" charset="-127"/>
              </a:rPr>
              <a:t>잊지 말고 추가해야 함</a:t>
            </a:r>
          </a:p>
          <a:p>
            <a:pPr lvl="1"/>
            <a:r>
              <a:rPr lang="ko-KR" altLang="en-US" dirty="0" smtClean="0">
                <a:latin typeface="KoPub돋움체_Pro Medium" pitchFamily="18" charset="-127"/>
                <a:ea typeface="KoPub돋움체_Pro Medium" pitchFamily="18" charset="-127"/>
              </a:rPr>
              <a:t>감독 스크립트를 사용해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갱신하려면 감독 스크립트가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게이지의 실체를 조작할 수 있어야 함</a:t>
            </a:r>
          </a:p>
          <a:p>
            <a:pPr lvl="1"/>
            <a:r>
              <a:rPr lang="en-US" altLang="ko-KR" dirty="0" smtClean="0">
                <a:latin typeface="KoPub돋움체_Pro Medium" pitchFamily="18" charset="-127"/>
                <a:ea typeface="KoPub돋움체_Pro Medium" pitchFamily="18" charset="-127"/>
              </a:rPr>
              <a:t>Start </a:t>
            </a:r>
            <a:r>
              <a:rPr lang="ko-KR" altLang="en-US" dirty="0" err="1" smtClean="0">
                <a:latin typeface="KoPub돋움체_Pro Medium" pitchFamily="18" charset="-127"/>
                <a:ea typeface="KoPub돋움체_Pro Medium" pitchFamily="18" charset="-127"/>
              </a:rPr>
              <a:t>메서드에서는</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Find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씬 중에서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게이지의 오브젝트를 찾고 </a:t>
            </a:r>
            <a:r>
              <a:rPr lang="en-US" altLang="ko-KR" dirty="0" err="1" smtClean="0">
                <a:latin typeface="KoPub돋움체_Pro Medium" pitchFamily="18" charset="-127"/>
                <a:ea typeface="KoPub돋움체_Pro Medium" pitchFamily="18" charset="-127"/>
              </a:rPr>
              <a:t>hpGauge</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변수에 대입함</a:t>
            </a:r>
          </a:p>
          <a:p>
            <a:pPr lvl="1"/>
            <a:r>
              <a:rPr lang="ko-KR" altLang="en-US" dirty="0" smtClean="0">
                <a:latin typeface="KoPub돋움체_Pro Medium" pitchFamily="18" charset="-127"/>
                <a:ea typeface="KoPub돋움체_Pro Medium" pitchFamily="18" charset="-127"/>
              </a:rPr>
              <a:t>나중에 화살 컨트롤러에서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 표시를 줄이는 처리를 호출할 것을 고려해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게이지의 처리는 </a:t>
            </a:r>
            <a:r>
              <a:rPr lang="en-US" altLang="ko-KR" dirty="0" smtClean="0">
                <a:latin typeface="KoPub돋움체_Pro Medium" pitchFamily="18" charset="-127"/>
                <a:ea typeface="KoPub돋움체_Pro Medium" pitchFamily="18" charset="-127"/>
              </a:rPr>
              <a:t>public </a:t>
            </a:r>
            <a:r>
              <a:rPr lang="ko-KR" altLang="en-US" dirty="0" err="1" smtClean="0">
                <a:latin typeface="KoPub돋움체_Pro Medium" pitchFamily="18" charset="-127"/>
                <a:ea typeface="KoPub돋움체_Pro Medium" pitchFamily="18" charset="-127"/>
              </a:rPr>
              <a:t>메서드로</a:t>
            </a:r>
            <a:r>
              <a:rPr lang="ko-KR" altLang="en-US" dirty="0" smtClean="0">
                <a:latin typeface="KoPub돋움체_Pro Medium" pitchFamily="18" charset="-127"/>
                <a:ea typeface="KoPub돋움체_Pro Medium" pitchFamily="18" charset="-127"/>
              </a:rPr>
              <a:t> 작성함</a:t>
            </a:r>
            <a:r>
              <a:rPr lang="en-US" altLang="ko-KR" dirty="0" smtClean="0">
                <a:latin typeface="KoPub돋움체_Pro Medium" pitchFamily="18" charset="-127"/>
                <a:ea typeface="KoPub돋움체_Pro Medium" pitchFamily="18" charset="-127"/>
              </a:rPr>
              <a:t>(15~18</a:t>
            </a:r>
            <a:r>
              <a:rPr lang="ko-KR" altLang="en-US" dirty="0" smtClean="0">
                <a:latin typeface="KoPub돋움체_Pro Medium" pitchFamily="18" charset="-127"/>
                <a:ea typeface="KoPub돋움체_Pro Medium" pitchFamily="18" charset="-127"/>
              </a:rPr>
              <a:t>번 줄</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이것은 화살과 플레이어가 </a:t>
            </a:r>
            <a:r>
              <a:rPr lang="ko-KR" altLang="en-US" dirty="0" err="1" smtClean="0">
                <a:latin typeface="KoPub돋움체_Pro Medium" pitchFamily="18" charset="-127"/>
                <a:ea typeface="KoPub돋움체_Pro Medium" pitchFamily="18" charset="-127"/>
              </a:rPr>
              <a:t>충돌했을때</a:t>
            </a:r>
            <a:r>
              <a:rPr lang="ko-KR" altLang="en-US" dirty="0" smtClean="0">
                <a:latin typeface="KoPub돋움체_Pro Medium" pitchFamily="18" charset="-127"/>
                <a:ea typeface="KoPub돋움체_Pro Medium" pitchFamily="18" charset="-127"/>
              </a:rPr>
              <a:t> 화살 컨트롤러가 호출하는 </a:t>
            </a:r>
            <a:r>
              <a:rPr lang="ko-KR" altLang="en-US" dirty="0" err="1" smtClean="0">
                <a:latin typeface="KoPub돋움체_Pro Medium" pitchFamily="18" charset="-127"/>
                <a:ea typeface="KoPub돋움체_Pro Medium" pitchFamily="18" charset="-127"/>
              </a:rPr>
              <a:t>메서드로</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Image </a:t>
            </a:r>
            <a:r>
              <a:rPr lang="ko-KR" altLang="en-US" dirty="0" smtClean="0">
                <a:latin typeface="KoPub돋움체_Pro Medium" pitchFamily="18" charset="-127"/>
                <a:ea typeface="KoPub돋움체_Pro Medium" pitchFamily="18" charset="-127"/>
              </a:rPr>
              <a:t>오브젝트</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hpGauge</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의 </a:t>
            </a:r>
            <a:r>
              <a:rPr lang="en-US" altLang="ko-KR" dirty="0" err="1" smtClean="0">
                <a:latin typeface="KoPub돋움체_Pro Medium" pitchFamily="18" charset="-127"/>
                <a:ea typeface="KoPub돋움체_Pro Medium" pitchFamily="18" charset="-127"/>
              </a:rPr>
              <a:t>fillAmount</a:t>
            </a:r>
            <a:r>
              <a:rPr lang="ko-KR" altLang="en-US" dirty="0" smtClean="0">
                <a:latin typeface="KoPub돋움체_Pro Medium" pitchFamily="18" charset="-127"/>
                <a:ea typeface="KoPub돋움체_Pro Medium" pitchFamily="18" charset="-127"/>
              </a:rPr>
              <a:t>를 줄여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표시하는 비율을 낮춤</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빈 오브젝트 만들기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UI </a:t>
            </a:r>
            <a:r>
              <a:rPr lang="ko-KR" altLang="en-US" dirty="0" smtClean="0">
                <a:latin typeface="KoPub돋움체_Pro Medium" pitchFamily="18" charset="-127"/>
                <a:ea typeface="KoPub돋움체_Pro Medium" pitchFamily="18" charset="-127"/>
              </a:rPr>
              <a:t>감독 스크립트를 작성했다면 빈 오브젝트를 만든 후 적용해야 함</a:t>
            </a:r>
          </a:p>
          <a:p>
            <a:pPr lvl="1"/>
            <a:r>
              <a:rPr lang="ko-KR" altLang="en-US" dirty="0" smtClean="0">
                <a:latin typeface="KoPub돋움체_Pro Medium" pitchFamily="18" charset="-127"/>
                <a:ea typeface="KoPub돋움체_Pro Medium" pitchFamily="18" charset="-127"/>
              </a:rPr>
              <a:t>빈 오브젝트가 감독 오브젝트로 동작하게 됨</a:t>
            </a:r>
          </a:p>
        </p:txBody>
      </p:sp>
      <p:grpSp>
        <p:nvGrpSpPr>
          <p:cNvPr id="4" name="그룹 11"/>
          <p:cNvGrpSpPr/>
          <p:nvPr/>
        </p:nvGrpSpPr>
        <p:grpSpPr>
          <a:xfrm>
            <a:off x="597117" y="2449681"/>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5-60 </a:t>
              </a:r>
              <a:r>
                <a:rPr lang="ko-KR" altLang="en-US" sz="1200" b="1" dirty="0" smtClean="0">
                  <a:solidFill>
                    <a:srgbClr val="504B4B"/>
                  </a:solidFill>
                  <a:latin typeface="KoPub돋움체_Pro Medium" pitchFamily="18" charset="-127"/>
                  <a:ea typeface="KoPub돋움체_Pro Medium" pitchFamily="18" charset="-127"/>
                </a:rPr>
                <a:t>감독 오브젝트를 만드는 방법</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7410" name="Picture 2"/>
          <p:cNvPicPr>
            <a:picLocks noChangeAspect="1" noChangeArrowheads="1"/>
          </p:cNvPicPr>
          <p:nvPr/>
        </p:nvPicPr>
        <p:blipFill>
          <a:blip r:embed="rId4" cstate="print"/>
          <a:srcRect/>
          <a:stretch>
            <a:fillRect/>
          </a:stretch>
        </p:blipFill>
        <p:spPr bwMode="auto">
          <a:xfrm>
            <a:off x="539510" y="2795323"/>
            <a:ext cx="4610534" cy="286055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빈 오브젝트 만들기</a:t>
            </a: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5-61 </a:t>
              </a:r>
              <a:r>
                <a:rPr lang="ko-KR" altLang="en-US" sz="1200" b="1" dirty="0" smtClean="0">
                  <a:solidFill>
                    <a:srgbClr val="504B4B"/>
                  </a:solidFill>
                  <a:latin typeface="KoPub돋움체_Pro Medium" pitchFamily="18" charset="-127"/>
                  <a:ea typeface="KoPub돋움체_Pro Medium" pitchFamily="18" charset="-127"/>
                </a:rPr>
                <a:t>빈 오브젝트 만들기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8434" name="Picture 2"/>
          <p:cNvPicPr>
            <a:picLocks noChangeAspect="1" noChangeArrowheads="1"/>
          </p:cNvPicPr>
          <p:nvPr/>
        </p:nvPicPr>
        <p:blipFill>
          <a:blip r:embed="rId4" cstate="print"/>
          <a:srcRect/>
          <a:stretch>
            <a:fillRect/>
          </a:stretch>
        </p:blipFill>
        <p:spPr bwMode="auto">
          <a:xfrm>
            <a:off x="481903" y="2046432"/>
            <a:ext cx="8409548" cy="334956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빈 오브젝트에 감독 스크립트 적용하기</a:t>
            </a: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5-62 </a:t>
              </a:r>
              <a:r>
                <a:rPr lang="ko-KR" altLang="en-US" sz="1200" b="1" dirty="0" smtClean="0">
                  <a:solidFill>
                    <a:srgbClr val="504B4B"/>
                  </a:solidFill>
                  <a:latin typeface="KoPub돋움체_Pro Medium" pitchFamily="18" charset="-127"/>
                  <a:ea typeface="KoPub돋움체_Pro Medium" pitchFamily="18" charset="-127"/>
                </a:rPr>
                <a:t>감독 스크립트 적용하기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9458" name="Picture 2"/>
          <p:cNvPicPr>
            <a:picLocks noChangeAspect="1" noChangeArrowheads="1"/>
          </p:cNvPicPr>
          <p:nvPr/>
        </p:nvPicPr>
        <p:blipFill>
          <a:blip r:embed="rId4" cstate="print"/>
          <a:srcRect/>
          <a:stretch>
            <a:fillRect/>
          </a:stretch>
        </p:blipFill>
        <p:spPr bwMode="auto">
          <a:xfrm>
            <a:off x="538527" y="2078807"/>
            <a:ext cx="8353998" cy="388490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a:t>
            </a:r>
            <a:r>
              <a:rPr lang="ko-KR" altLang="en-US" dirty="0" smtClean="0">
                <a:latin typeface="KoPub돋움체_Pro Medium" pitchFamily="18" charset="-127"/>
                <a:ea typeface="KoPub돋움체_Pro Medium" pitchFamily="18" charset="-127"/>
              </a:rPr>
              <a:t>가 줄었다고 감독에게 알리기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화살에 맞으면 화살 컨트롤러에서 감독 스크립트의 </a:t>
            </a:r>
            <a:r>
              <a:rPr lang="en-US" altLang="ko-KR" dirty="0" err="1" smtClean="0">
                <a:latin typeface="KoPub돋움체_Pro Medium" pitchFamily="18" charset="-127"/>
                <a:ea typeface="KoPub돋움체_Pro Medium" pitchFamily="18" charset="-127"/>
              </a:rPr>
              <a:t>DecreaseHp</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호출하는 부분을 만들어보자</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화살과 플레이어의 충돌 판정은 화살 컨트롤러에 구현함</a:t>
            </a:r>
          </a:p>
          <a:p>
            <a:pPr lvl="1"/>
            <a:r>
              <a:rPr lang="ko-KR" altLang="en-US" dirty="0" smtClean="0">
                <a:latin typeface="KoPub돋움체_Pro Medium" pitchFamily="18" charset="-127"/>
                <a:ea typeface="KoPub돋움체_Pro Medium" pitchFamily="18" charset="-127"/>
              </a:rPr>
              <a:t>플레이어가 화살에 맞은 시점에 </a:t>
            </a:r>
            <a:r>
              <a:rPr lang="en-US" altLang="ko-KR" dirty="0" smtClean="0">
                <a:latin typeface="KoPub돋움체_Pro Medium" pitchFamily="18" charset="-127"/>
                <a:ea typeface="KoPub돋움체_Pro Medium" pitchFamily="18" charset="-127"/>
              </a:rPr>
              <a:t>HP</a:t>
            </a:r>
            <a:r>
              <a:rPr lang="ko-KR" altLang="en-US" dirty="0" smtClean="0">
                <a:latin typeface="KoPub돋움체_Pro Medium" pitchFamily="18" charset="-127"/>
                <a:ea typeface="KoPub돋움체_Pro Medium" pitchFamily="18" charset="-127"/>
              </a:rPr>
              <a:t>가 줄도록 </a:t>
            </a:r>
            <a:r>
              <a:rPr lang="en-US" altLang="ko-KR" dirty="0" err="1" smtClean="0">
                <a:latin typeface="KoPub돋움체_Pro Medium" pitchFamily="18" charset="-127"/>
                <a:ea typeface="KoPub돋움체_Pro Medium" pitchFamily="18" charset="-127"/>
              </a:rPr>
              <a:t>DecreaseHp</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호출하는 처리를 화살 컨트롤러의 충돌 판정 처리에 추가함</a:t>
            </a:r>
          </a:p>
        </p:txBody>
      </p:sp>
      <p:grpSp>
        <p:nvGrpSpPr>
          <p:cNvPr id="4" name="그룹 11"/>
          <p:cNvGrpSpPr/>
          <p:nvPr/>
        </p:nvGrpSpPr>
        <p:grpSpPr>
          <a:xfrm>
            <a:off x="597117" y="234375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5-63 HP </a:t>
              </a:r>
              <a:r>
                <a:rPr lang="ko-KR" altLang="en-US" sz="1200" b="1" dirty="0" smtClean="0">
                  <a:solidFill>
                    <a:srgbClr val="504B4B"/>
                  </a:solidFill>
                  <a:latin typeface="KoPub돋움체_Pro Medium" pitchFamily="18" charset="-127"/>
                  <a:ea typeface="KoPub돋움체_Pro Medium" pitchFamily="18" charset="-127"/>
                </a:rPr>
                <a:t>게이지의 갱신 순서</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0482" name="Picture 2"/>
          <p:cNvPicPr>
            <a:picLocks noChangeAspect="1" noChangeArrowheads="1"/>
          </p:cNvPicPr>
          <p:nvPr/>
        </p:nvPicPr>
        <p:blipFill>
          <a:blip r:embed="rId4" cstate="print"/>
          <a:srcRect/>
          <a:stretch>
            <a:fillRect/>
          </a:stretch>
        </p:blipFill>
        <p:spPr bwMode="auto">
          <a:xfrm>
            <a:off x="481903" y="2622502"/>
            <a:ext cx="6820171" cy="266385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a:t>
            </a:r>
            <a:r>
              <a:rPr lang="ko-KR" altLang="en-US" dirty="0" smtClean="0">
                <a:latin typeface="KoPub돋움체_Pro Medium" pitchFamily="18" charset="-127"/>
                <a:ea typeface="KoPub돋움체_Pro Medium" pitchFamily="18" charset="-127"/>
              </a:rPr>
              <a:t>가 줄었다고 감독에게 알리기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창의 </a:t>
            </a:r>
            <a:r>
              <a:rPr lang="en-US" altLang="ko-KR" dirty="0" err="1" smtClean="0">
                <a:latin typeface="KoPub돋움체_Pro Medium" pitchFamily="18" charset="-127"/>
                <a:ea typeface="KoPub돋움체_Pro Medium" pitchFamily="18" charset="-127"/>
              </a:rPr>
              <a:t>ArrowController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스크립트를 다음과 같이 추가함</a:t>
            </a:r>
          </a:p>
        </p:txBody>
      </p:sp>
      <p:pic>
        <p:nvPicPr>
          <p:cNvPr id="21506" name="Picture 2"/>
          <p:cNvPicPr>
            <a:picLocks noChangeAspect="1" noChangeArrowheads="1"/>
          </p:cNvPicPr>
          <p:nvPr/>
        </p:nvPicPr>
        <p:blipFill>
          <a:blip r:embed="rId3" cstate="print"/>
          <a:srcRect/>
          <a:stretch>
            <a:fillRect/>
          </a:stretch>
        </p:blipFill>
        <p:spPr bwMode="auto">
          <a:xfrm>
            <a:off x="885153" y="2046432"/>
            <a:ext cx="8069460" cy="345732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a:buNone/>
            </a:pPr>
            <a:r>
              <a:rPr lang="ko-KR" altLang="en-US" b="1" dirty="0" smtClean="0">
                <a:latin typeface="KoPub돋움체_Pro Medium" pitchFamily="18" charset="-127"/>
                <a:ea typeface="KoPub돋움체_Pro Medium" pitchFamily="18" charset="-127"/>
              </a:rPr>
              <a:t>            </a:t>
            </a:r>
            <a:r>
              <a:rPr lang="en-US" altLang="ko-KR" b="1" dirty="0" smtClean="0">
                <a:latin typeface="KoPub돋움체_Pro Medium" pitchFamily="18" charset="-127"/>
                <a:ea typeface="KoPub돋움체_Pro Medium" pitchFamily="18" charset="-127"/>
              </a:rPr>
              <a:t>UI</a:t>
            </a:r>
            <a:r>
              <a:rPr lang="ko-KR" altLang="en-US" b="1" dirty="0" smtClean="0">
                <a:latin typeface="KoPub돋움체_Pro Medium" pitchFamily="18" charset="-127"/>
                <a:ea typeface="KoPub돋움체_Pro Medium" pitchFamily="18" charset="-127"/>
              </a:rPr>
              <a:t>를 갱신할 수 있도록 감독 스크립트를 준비한다</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게임에서 </a:t>
            </a:r>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사용하면 게임 진행 상황을 보면서 </a:t>
            </a:r>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갱신하는 감독이 필요함</a:t>
            </a:r>
          </a:p>
          <a:p>
            <a:pPr lvl="1"/>
            <a:r>
              <a:rPr lang="ko-KR" altLang="en-US" dirty="0" smtClean="0">
                <a:latin typeface="KoPub돋움체_Pro Medium" pitchFamily="18" charset="-127"/>
                <a:ea typeface="KoPub돋움체_Pro Medium" pitchFamily="18" charset="-127"/>
              </a:rPr>
              <a:t>이 게임에서는 </a:t>
            </a:r>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로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사용하므로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갱신할 수 있는 감독 스크립트가 필요함</a:t>
            </a:r>
          </a:p>
        </p:txBody>
      </p:sp>
      <p:grpSp>
        <p:nvGrpSpPr>
          <p:cNvPr id="4" name="그룹 11"/>
          <p:cNvGrpSpPr/>
          <p:nvPr/>
        </p:nvGrpSpPr>
        <p:grpSpPr>
          <a:xfrm>
            <a:off x="597117" y="3083358"/>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5-7 </a:t>
              </a:r>
              <a:r>
                <a:rPr lang="ko-KR" altLang="en-US" sz="1200" b="1" dirty="0" smtClean="0">
                  <a:solidFill>
                    <a:srgbClr val="504B4B"/>
                  </a:solidFill>
                  <a:latin typeface="KoPub돋움체_Pro Medium" pitchFamily="18" charset="-127"/>
                  <a:ea typeface="KoPub돋움체_Pro Medium" pitchFamily="18" charset="-127"/>
                </a:rPr>
                <a:t>감독이 필요한 </a:t>
              </a:r>
              <a:r>
                <a:rPr lang="en-US" altLang="ko-KR" sz="1200" b="1" dirty="0" smtClean="0">
                  <a:solidFill>
                    <a:srgbClr val="504B4B"/>
                  </a:solidFill>
                  <a:latin typeface="KoPub돋움체_Pro Medium" pitchFamily="18" charset="-127"/>
                  <a:ea typeface="KoPub돋움체_Pro Medium" pitchFamily="18" charset="-127"/>
                </a:rPr>
                <a:t>UI</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122" name="Picture 2"/>
          <p:cNvPicPr>
            <a:picLocks noChangeAspect="1" noChangeArrowheads="1"/>
          </p:cNvPicPr>
          <p:nvPr/>
        </p:nvPicPr>
        <p:blipFill>
          <a:blip r:embed="rId4" cstate="print"/>
          <a:srcRect/>
          <a:stretch>
            <a:fillRect/>
          </a:stretch>
        </p:blipFill>
        <p:spPr bwMode="auto">
          <a:xfrm>
            <a:off x="863932" y="1775568"/>
            <a:ext cx="597290" cy="270864"/>
          </a:xfrm>
          <a:prstGeom prst="rect">
            <a:avLst/>
          </a:prstGeom>
          <a:noFill/>
          <a:ln w="9525">
            <a:noFill/>
            <a:miter lim="800000"/>
            <a:headEnd/>
            <a:tailEnd/>
          </a:ln>
        </p:spPr>
      </p:pic>
      <p:pic>
        <p:nvPicPr>
          <p:cNvPr id="5123" name="Picture 3"/>
          <p:cNvPicPr>
            <a:picLocks noChangeAspect="1" noChangeArrowheads="1"/>
          </p:cNvPicPr>
          <p:nvPr/>
        </p:nvPicPr>
        <p:blipFill>
          <a:blip r:embed="rId5" cstate="print"/>
          <a:srcRect/>
          <a:stretch>
            <a:fillRect/>
          </a:stretch>
        </p:blipFill>
        <p:spPr bwMode="auto">
          <a:xfrm>
            <a:off x="597117" y="3371393"/>
            <a:ext cx="7229475" cy="1828800"/>
          </a:xfrm>
          <a:prstGeom prst="rect">
            <a:avLst/>
          </a:prstGeom>
          <a:noFill/>
          <a:ln w="9525">
            <a:noFill/>
            <a:miter lim="800000"/>
            <a:headEnd/>
            <a:tailEnd/>
          </a:ln>
        </p:spPr>
      </p:pic>
      <p:pic>
        <p:nvPicPr>
          <p:cNvPr id="5124" name="Picture 4"/>
          <p:cNvPicPr>
            <a:picLocks noChangeAspect="1" noChangeArrowheads="1"/>
          </p:cNvPicPr>
          <p:nvPr/>
        </p:nvPicPr>
        <p:blipFill>
          <a:blip r:embed="rId6" cstate="print"/>
          <a:srcRect/>
          <a:stretch>
            <a:fillRect/>
          </a:stretch>
        </p:blipFill>
        <p:spPr bwMode="auto">
          <a:xfrm>
            <a:off x="597117" y="5214817"/>
            <a:ext cx="8364003" cy="101135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a:t>
            </a:r>
            <a:r>
              <a:rPr lang="ko-KR" altLang="en-US" dirty="0" smtClean="0">
                <a:latin typeface="KoPub돋움체_Pro Medium" pitchFamily="18" charset="-127"/>
                <a:ea typeface="KoPub돋움체_Pro Medium" pitchFamily="18" charset="-127"/>
              </a:rPr>
              <a:t>가 줄었다고 감독에게 알리기</a:t>
            </a:r>
          </a:p>
        </p:txBody>
      </p:sp>
      <p:pic>
        <p:nvPicPr>
          <p:cNvPr id="22530" name="Picture 2"/>
          <p:cNvPicPr>
            <a:picLocks noChangeAspect="1" noChangeArrowheads="1"/>
          </p:cNvPicPr>
          <p:nvPr/>
        </p:nvPicPr>
        <p:blipFill>
          <a:blip r:embed="rId3" cstate="print"/>
          <a:srcRect/>
          <a:stretch>
            <a:fillRect/>
          </a:stretch>
        </p:blipFill>
        <p:spPr bwMode="auto">
          <a:xfrm>
            <a:off x="712332" y="1763992"/>
            <a:ext cx="8363596" cy="466057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a:t>
            </a:r>
            <a:r>
              <a:rPr lang="ko-KR" altLang="en-US" dirty="0" smtClean="0">
                <a:latin typeface="KoPub돋움체_Pro Medium" pitchFamily="18" charset="-127"/>
                <a:ea typeface="KoPub돋움체_Pro Medium" pitchFamily="18" charset="-127"/>
              </a:rPr>
              <a:t>가 줄었다고 감독에게 알리기</a:t>
            </a:r>
          </a:p>
        </p:txBody>
      </p:sp>
      <p:pic>
        <p:nvPicPr>
          <p:cNvPr id="23554" name="Picture 2"/>
          <p:cNvPicPr>
            <a:picLocks noChangeAspect="1" noChangeArrowheads="1"/>
          </p:cNvPicPr>
          <p:nvPr/>
        </p:nvPicPr>
        <p:blipFill>
          <a:blip r:embed="rId3" cstate="print"/>
          <a:srcRect/>
          <a:stretch>
            <a:fillRect/>
          </a:stretch>
        </p:blipFill>
        <p:spPr bwMode="auto">
          <a:xfrm>
            <a:off x="697991" y="1816004"/>
            <a:ext cx="8309748" cy="280354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a:t>
            </a:r>
            <a:r>
              <a:rPr lang="ko-KR" altLang="en-US" dirty="0" smtClean="0">
                <a:latin typeface="KoPub돋움체_Pro Medium" pitchFamily="18" charset="-127"/>
                <a:ea typeface="KoPub돋움체_Pro Medium" pitchFamily="18" charset="-127"/>
              </a:rPr>
              <a:t>가 줄었다고 감독에게 알리기</a:t>
            </a:r>
            <a:endParaRPr lang="en-US" altLang="ko-KR" dirty="0" smtClean="0">
              <a:latin typeface="KoPub돋움체_Pro Medium" pitchFamily="18" charset="-127"/>
              <a:ea typeface="KoPub돋움체_Pro Medium" pitchFamily="18" charset="-127"/>
            </a:endParaRPr>
          </a:p>
          <a:p>
            <a:pPr lvl="1"/>
            <a:r>
              <a:rPr lang="en-US" altLang="ko-KR" dirty="0" err="1" smtClean="0">
                <a:latin typeface="KoPub돋움체_Pro Medium" pitchFamily="18" charset="-127"/>
                <a:ea typeface="KoPub돋움체_Pro Medium" pitchFamily="18" charset="-127"/>
              </a:rPr>
              <a:t>ArrowController</a:t>
            </a:r>
            <a:r>
              <a:rPr lang="ko-KR" altLang="en-US" dirty="0" smtClean="0">
                <a:latin typeface="KoPub돋움체_Pro Medium" pitchFamily="18" charset="-127"/>
                <a:ea typeface="KoPub돋움체_Pro Medium" pitchFamily="18" charset="-127"/>
              </a:rPr>
              <a:t>에서 </a:t>
            </a:r>
            <a:r>
              <a:rPr lang="en-US" altLang="ko-KR" dirty="0" err="1" smtClean="0">
                <a:latin typeface="KoPub돋움체_Pro Medium" pitchFamily="18" charset="-127"/>
                <a:ea typeface="KoPub돋움체_Pro Medium" pitchFamily="18" charset="-127"/>
              </a:rPr>
              <a:t>GameDirector</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오브젝트에 있는 </a:t>
            </a:r>
            <a:r>
              <a:rPr lang="en-US" altLang="ko-KR" dirty="0" err="1" smtClean="0">
                <a:latin typeface="KoPub돋움체_Pro Medium" pitchFamily="18" charset="-127"/>
                <a:ea typeface="KoPub돋움체_Pro Medium" pitchFamily="18" charset="-127"/>
              </a:rPr>
              <a:t>DecreaseHp</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호출하기 때문에 </a:t>
            </a:r>
            <a:r>
              <a:rPr lang="en-US" altLang="ko-KR" dirty="0" smtClean="0">
                <a:latin typeface="KoPub돋움체_Pro Medium" pitchFamily="18" charset="-127"/>
                <a:ea typeface="KoPub돋움체_Pro Medium" pitchFamily="18" charset="-127"/>
              </a:rPr>
              <a:t>Find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a:t>
            </a:r>
            <a:r>
              <a:rPr lang="en-US" altLang="ko-KR" dirty="0" err="1" smtClean="0">
                <a:latin typeface="KoPub돋움체_Pro Medium" pitchFamily="18" charset="-127"/>
                <a:ea typeface="KoPub돋움체_Pro Medium" pitchFamily="18" charset="-127"/>
              </a:rPr>
              <a:t>GameDirector</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오브젝트를 찾음</a:t>
            </a:r>
            <a:r>
              <a:rPr lang="en-US" altLang="ko-KR" dirty="0" smtClean="0">
                <a:latin typeface="KoPub돋움체_Pro Medium" pitchFamily="18" charset="-127"/>
                <a:ea typeface="KoPub돋움체_Pro Medium" pitchFamily="18" charset="-127"/>
              </a:rPr>
              <a:t>(36</a:t>
            </a:r>
            <a:r>
              <a:rPr lang="ko-KR" altLang="en-US" dirty="0" smtClean="0">
                <a:latin typeface="KoPub돋움체_Pro Medium" pitchFamily="18" charset="-127"/>
                <a:ea typeface="KoPub돋움체_Pro Medium" pitchFamily="18" charset="-127"/>
              </a:rPr>
              <a:t>번 줄</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다음에 </a:t>
            </a:r>
            <a:r>
              <a:rPr lang="en-US" altLang="ko-KR" dirty="0" err="1" smtClean="0">
                <a:latin typeface="KoPub돋움체_Pro Medium" pitchFamily="18" charset="-127"/>
                <a:ea typeface="KoPub돋움체_Pro Medium" pitchFamily="18" charset="-127"/>
              </a:rPr>
              <a:t>GetComponent</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a:t>
            </a:r>
            <a:r>
              <a:rPr lang="en-US" altLang="ko-KR" dirty="0" err="1" smtClean="0">
                <a:latin typeface="KoPub돋움체_Pro Medium" pitchFamily="18" charset="-127"/>
                <a:ea typeface="KoPub돋움체_Pro Medium" pitchFamily="18" charset="-127"/>
              </a:rPr>
              <a:t>GameDirector</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오브젝트의 </a:t>
            </a:r>
            <a:r>
              <a:rPr lang="en-US" altLang="ko-KR" dirty="0" err="1" smtClean="0">
                <a:latin typeface="KoPub돋움체_Pro Medium" pitchFamily="18" charset="-127"/>
                <a:ea typeface="KoPub돋움체_Pro Medium" pitchFamily="18" charset="-127"/>
              </a:rPr>
              <a:t>GameDirector</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스크립트를 구하고 </a:t>
            </a:r>
            <a:r>
              <a:rPr lang="en-US" altLang="ko-KR" dirty="0" err="1" smtClean="0">
                <a:latin typeface="KoPub돋움체_Pro Medium" pitchFamily="18" charset="-127"/>
                <a:ea typeface="KoPub돋움체_Pro Medium" pitchFamily="18" charset="-127"/>
              </a:rPr>
              <a:t>DecreaseHp</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호출함</a:t>
            </a:r>
            <a:r>
              <a:rPr lang="en-US" altLang="ko-KR" dirty="0" smtClean="0">
                <a:latin typeface="KoPub돋움체_Pro Medium" pitchFamily="18" charset="-127"/>
                <a:ea typeface="KoPub돋움체_Pro Medium" pitchFamily="18" charset="-127"/>
              </a:rPr>
              <a:t>(37</a:t>
            </a:r>
            <a:r>
              <a:rPr lang="ko-KR" altLang="en-US" dirty="0" smtClean="0">
                <a:latin typeface="KoPub돋움체_Pro Medium" pitchFamily="18" charset="-127"/>
                <a:ea typeface="KoPub돋움체_Pro Medium" pitchFamily="18" charset="-127"/>
              </a:rPr>
              <a:t>번 줄</a:t>
            </a:r>
            <a:r>
              <a:rPr lang="en-US" altLang="ko-KR" dirty="0" smtClean="0">
                <a:latin typeface="KoPub돋움체_Pro Medium" pitchFamily="18" charset="-127"/>
                <a:ea typeface="KoPub돋움체_Pro Medium" pitchFamily="18" charset="-127"/>
              </a:rPr>
              <a:t>)</a:t>
            </a:r>
            <a:endParaRPr lang="ko-KR" altLang="en-US" dirty="0" smtClean="0">
              <a:latin typeface="KoPub돋움체_Pro Medium" pitchFamily="18" charset="-127"/>
              <a:ea typeface="KoPub돋움체_Pro Medium" pitchFamily="18" charset="-127"/>
            </a:endParaRPr>
          </a:p>
        </p:txBody>
      </p:sp>
      <p:grpSp>
        <p:nvGrpSpPr>
          <p:cNvPr id="5" name="그룹 11"/>
          <p:cNvGrpSpPr/>
          <p:nvPr/>
        </p:nvGrpSpPr>
        <p:grpSpPr>
          <a:xfrm>
            <a:off x="597117" y="2977436"/>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5-64 </a:t>
              </a:r>
              <a:r>
                <a:rPr lang="en-US" altLang="ko-KR" sz="1200" b="1" dirty="0" err="1" smtClean="0">
                  <a:solidFill>
                    <a:srgbClr val="504B4B"/>
                  </a:solidFill>
                  <a:latin typeface="KoPub돋움체_Pro Medium" pitchFamily="18" charset="-127"/>
                  <a:ea typeface="KoPub돋움체_Pro Medium" pitchFamily="18" charset="-127"/>
                </a:rPr>
                <a:t>DecreaseHp</a:t>
              </a:r>
              <a:r>
                <a:rPr lang="en-US" altLang="ko-KR" sz="1200" b="1" dirty="0" smtClean="0">
                  <a:solidFill>
                    <a:srgbClr val="504B4B"/>
                  </a:solidFill>
                  <a:latin typeface="KoPub돋움체_Pro Medium" pitchFamily="18" charset="-127"/>
                  <a:ea typeface="KoPub돋움체_Pro Medium" pitchFamily="18" charset="-127"/>
                </a:rPr>
                <a:t> </a:t>
              </a:r>
              <a:r>
                <a:rPr lang="ko-KR" altLang="en-US" sz="1200" b="1" dirty="0" err="1" smtClean="0">
                  <a:solidFill>
                    <a:srgbClr val="504B4B"/>
                  </a:solidFill>
                  <a:latin typeface="KoPub돋움체_Pro Medium" pitchFamily="18" charset="-127"/>
                  <a:ea typeface="KoPub돋움체_Pro Medium" pitchFamily="18" charset="-127"/>
                </a:rPr>
                <a:t>메서드</a:t>
              </a:r>
              <a:r>
                <a:rPr lang="ko-KR" altLang="en-US" sz="1200" b="1" dirty="0" smtClean="0">
                  <a:solidFill>
                    <a:srgbClr val="504B4B"/>
                  </a:solidFill>
                  <a:latin typeface="KoPub돋움체_Pro Medium" pitchFamily="18" charset="-127"/>
                  <a:ea typeface="KoPub돋움체_Pro Medium" pitchFamily="18" charset="-127"/>
                </a:rPr>
                <a:t> 호출하기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4578" name="Picture 2"/>
          <p:cNvPicPr>
            <a:picLocks noChangeAspect="1" noChangeArrowheads="1"/>
          </p:cNvPicPr>
          <p:nvPr/>
        </p:nvPicPr>
        <p:blipFill>
          <a:blip r:embed="rId4" cstate="print"/>
          <a:srcRect/>
          <a:stretch>
            <a:fillRect/>
          </a:stretch>
        </p:blipFill>
        <p:spPr bwMode="auto">
          <a:xfrm>
            <a:off x="597117" y="3270605"/>
            <a:ext cx="7203757" cy="298113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a:t>
            </a:r>
            <a:r>
              <a:rPr lang="ko-KR" altLang="en-US" dirty="0" smtClean="0">
                <a:latin typeface="KoPub돋움체_Pro Medium" pitchFamily="18" charset="-127"/>
                <a:ea typeface="KoPub돋움체_Pro Medium" pitchFamily="18" charset="-127"/>
              </a:rPr>
              <a:t>가 줄었다고 감독에게 알리기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갱신하려면 그림 </a:t>
            </a:r>
            <a:r>
              <a:rPr lang="en-US" altLang="ko-KR" dirty="0" smtClean="0">
                <a:latin typeface="KoPub돋움체_Pro Medium" pitchFamily="18" charset="-127"/>
                <a:ea typeface="KoPub돋움체_Pro Medium" pitchFamily="18" charset="-127"/>
              </a:rPr>
              <a:t>5-63</a:t>
            </a:r>
            <a:r>
              <a:rPr lang="ko-KR" altLang="en-US" dirty="0" smtClean="0">
                <a:latin typeface="KoPub돋움체_Pro Medium" pitchFamily="18" charset="-127"/>
                <a:ea typeface="KoPub돋움체_Pro Medium" pitchFamily="18" charset="-127"/>
              </a:rPr>
              <a:t>과 같이 ‘화살 컨트롤러’에서 ‘감독 스크립트’</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감독 스크립트’에서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a:t>
            </a:r>
            <a:r>
              <a:rPr lang="ko-KR" altLang="en-US" dirty="0" err="1" smtClean="0">
                <a:latin typeface="KoPub돋움체_Pro Medium" pitchFamily="18" charset="-127"/>
                <a:ea typeface="KoPub돋움체_Pro Medium" pitchFamily="18" charset="-127"/>
              </a:rPr>
              <a:t>로</a:t>
            </a:r>
            <a:r>
              <a:rPr lang="ko-KR" altLang="en-US" dirty="0" smtClean="0">
                <a:latin typeface="KoPub돋움체_Pro Medium" pitchFamily="18" charset="-127"/>
                <a:ea typeface="KoPub돋움체_Pro Medium" pitchFamily="18" charset="-127"/>
              </a:rPr>
              <a:t> 접근해야 함</a:t>
            </a:r>
          </a:p>
          <a:p>
            <a:pPr lvl="1"/>
            <a:r>
              <a:rPr lang="ko-KR" altLang="en-US" dirty="0" smtClean="0">
                <a:latin typeface="KoPub돋움체_Pro Medium" pitchFamily="18" charset="-127"/>
                <a:ea typeface="KoPub돋움체_Pro Medium" pitchFamily="18" charset="-127"/>
              </a:rPr>
              <a:t>자신 이외의 오브젝트 컴포넌트에 접근하려면 </a:t>
            </a:r>
            <a:r>
              <a:rPr lang="en-US" altLang="ko-KR" dirty="0" smtClean="0">
                <a:latin typeface="KoPub돋움체_Pro Medium" pitchFamily="18" charset="-127"/>
                <a:ea typeface="KoPub돋움체_Pro Medium" pitchFamily="18" charset="-127"/>
              </a:rPr>
              <a:t>Find</a:t>
            </a:r>
            <a:r>
              <a:rPr lang="ko-KR" altLang="en-US" dirty="0" smtClean="0">
                <a:latin typeface="KoPub돋움체_Pro Medium" pitchFamily="18" charset="-127"/>
                <a:ea typeface="KoPub돋움체_Pro Medium" pitchFamily="18" charset="-127"/>
              </a:rPr>
              <a:t>와 </a:t>
            </a:r>
            <a:r>
              <a:rPr lang="en-US" altLang="ko-KR" dirty="0" err="1" smtClean="0">
                <a:latin typeface="KoPub돋움체_Pro Medium" pitchFamily="18" charset="-127"/>
                <a:ea typeface="KoPub돋움체_Pro Medium" pitchFamily="18" charset="-127"/>
              </a:rPr>
              <a:t>GetComponent</a:t>
            </a:r>
            <a:r>
              <a:rPr lang="ko-KR" altLang="en-US" dirty="0" smtClean="0">
                <a:latin typeface="KoPub돋움체_Pro Medium" pitchFamily="18" charset="-127"/>
                <a:ea typeface="KoPub돋움체_Pro Medium" pitchFamily="18" charset="-127"/>
              </a:rPr>
              <a:t>를 조합해서 사용해야 함</a:t>
            </a:r>
          </a:p>
        </p:txBody>
      </p:sp>
      <p:pic>
        <p:nvPicPr>
          <p:cNvPr id="25602" name="Picture 2"/>
          <p:cNvPicPr>
            <a:picLocks noChangeAspect="1" noChangeArrowheads="1"/>
          </p:cNvPicPr>
          <p:nvPr/>
        </p:nvPicPr>
        <p:blipFill>
          <a:blip r:embed="rId3" cstate="print"/>
          <a:srcRect/>
          <a:stretch>
            <a:fillRect/>
          </a:stretch>
        </p:blipFill>
        <p:spPr bwMode="auto">
          <a:xfrm>
            <a:off x="885153" y="2910537"/>
            <a:ext cx="8041134" cy="169584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a:t>
            </a:r>
            <a:r>
              <a:rPr lang="ko-KR" altLang="en-US" dirty="0" smtClean="0">
                <a:latin typeface="KoPub돋움체_Pro Medium" pitchFamily="18" charset="-127"/>
                <a:ea typeface="KoPub돋움체_Pro Medium" pitchFamily="18" charset="-127"/>
              </a:rPr>
              <a:t>가 줄었다고 감독에게 알리기</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176768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5-65 </a:t>
              </a:r>
              <a:r>
                <a:rPr lang="ko-KR" altLang="en-US" sz="1200" b="1" dirty="0" smtClean="0">
                  <a:solidFill>
                    <a:srgbClr val="504B4B"/>
                  </a:solidFill>
                  <a:latin typeface="KoPub돋움체_Pro Medium" pitchFamily="18" charset="-127"/>
                  <a:ea typeface="KoPub돋움체_Pro Medium" pitchFamily="18" charset="-127"/>
                </a:rPr>
                <a:t>게임 </a:t>
              </a:r>
              <a:r>
                <a:rPr lang="ko-KR" altLang="en-US" sz="1200" b="1" dirty="0" err="1" smtClean="0">
                  <a:solidFill>
                    <a:srgbClr val="504B4B"/>
                  </a:solidFill>
                  <a:latin typeface="KoPub돋움체_Pro Medium" pitchFamily="18" charset="-127"/>
                  <a:ea typeface="KoPub돋움체_Pro Medium" pitchFamily="18" charset="-127"/>
                </a:rPr>
                <a:t>플레이하기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6626" name="Picture 2"/>
          <p:cNvPicPr>
            <a:picLocks noChangeAspect="1" noChangeArrowheads="1"/>
          </p:cNvPicPr>
          <p:nvPr/>
        </p:nvPicPr>
        <p:blipFill>
          <a:blip r:embed="rId4" cstate="print"/>
          <a:srcRect/>
          <a:stretch>
            <a:fillRect/>
          </a:stretch>
        </p:blipFill>
        <p:spPr bwMode="auto">
          <a:xfrm>
            <a:off x="505749" y="2008888"/>
            <a:ext cx="8386776" cy="265654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컴퓨터와 </a:t>
            </a:r>
            <a:r>
              <a:rPr lang="ko-KR" altLang="en-US" dirty="0" err="1" smtClean="0">
                <a:latin typeface="KoPub돋움체_Pro Medium" pitchFamily="18" charset="-127"/>
                <a:ea typeface="KoPub돋움체_Pro Medium" pitchFamily="18" charset="-127"/>
              </a:rPr>
              <a:t>스마트폰</a:t>
            </a:r>
            <a:r>
              <a:rPr lang="ko-KR" altLang="en-US" dirty="0" smtClean="0">
                <a:latin typeface="KoPub돋움체_Pro Medium" pitchFamily="18" charset="-127"/>
                <a:ea typeface="KoPub돋움체_Pro Medium" pitchFamily="18" charset="-127"/>
              </a:rPr>
              <a:t> 차이</a:t>
            </a:r>
            <a:endParaRPr lang="en-US" altLang="ko-KR" dirty="0" smtClean="0">
              <a:latin typeface="KoPub돋움체_Pro Medium" pitchFamily="18" charset="-127"/>
              <a:ea typeface="KoPub돋움체_Pro Medium" pitchFamily="18" charset="-127"/>
            </a:endParaRPr>
          </a:p>
          <a:p>
            <a:pPr lvl="1">
              <a:buNone/>
            </a:pPr>
            <a:r>
              <a:rPr lang="en-US" altLang="ko-KR" dirty="0" smtClean="0">
                <a:latin typeface="KoPub돋움체_Pro Medium" pitchFamily="18" charset="-127"/>
                <a:ea typeface="KoPub돋움체_Pro Medium" pitchFamily="18" charset="-127"/>
              </a:rPr>
              <a:t>    UI</a:t>
            </a:r>
            <a:r>
              <a:rPr lang="ko-KR" altLang="en-US" dirty="0" smtClean="0">
                <a:latin typeface="KoPub돋움체_Pro Medium" pitchFamily="18" charset="-127"/>
                <a:ea typeface="KoPub돋움체_Pro Medium" pitchFamily="18" charset="-127"/>
              </a:rPr>
              <a:t>를 사용해 오른쪽 버튼을 배치하고 설정함</a:t>
            </a:r>
          </a:p>
          <a:p>
            <a:pPr lvl="1">
              <a:buNone/>
            </a:pPr>
            <a:r>
              <a:rPr lang="ko-KR" altLang="en-US" dirty="0" smtClean="0">
                <a:latin typeface="KoPub돋움체_Pro Medium" pitchFamily="18" charset="-127"/>
                <a:ea typeface="KoPub돋움체_Pro Medium" pitchFamily="18" charset="-127"/>
              </a:rPr>
              <a:t>    오른쪽 버튼을 복제해 왼쪽 버튼을 만듦</a:t>
            </a:r>
            <a:endParaRPr lang="en-US" altLang="ko-KR" dirty="0" smtClean="0">
              <a:latin typeface="KoPub돋움체_Pro Medium" pitchFamily="18" charset="-127"/>
              <a:ea typeface="KoPub돋움체_Pro Medium" pitchFamily="18" charset="-127"/>
            </a:endParaRPr>
          </a:p>
          <a:p>
            <a:pPr lvl="1">
              <a:buNone/>
            </a:pP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버튼에 반응해 플레이어가 움직이도록 스크립트를 수정함</a:t>
            </a:r>
          </a:p>
        </p:txBody>
      </p:sp>
      <p:pic>
        <p:nvPicPr>
          <p:cNvPr id="27650" name="Picture 2"/>
          <p:cNvPicPr>
            <a:picLocks noChangeAspect="1" noChangeArrowheads="1"/>
          </p:cNvPicPr>
          <p:nvPr/>
        </p:nvPicPr>
        <p:blipFill>
          <a:blip r:embed="rId3" cstate="print"/>
          <a:srcRect/>
          <a:stretch>
            <a:fillRect/>
          </a:stretch>
        </p:blipFill>
        <p:spPr bwMode="auto">
          <a:xfrm>
            <a:off x="800566" y="1750423"/>
            <a:ext cx="315014" cy="324560"/>
          </a:xfrm>
          <a:prstGeom prst="rect">
            <a:avLst/>
          </a:prstGeom>
          <a:noFill/>
          <a:ln w="9525">
            <a:noFill/>
            <a:miter lim="800000"/>
            <a:headEnd/>
            <a:tailEnd/>
          </a:ln>
        </p:spPr>
      </p:pic>
      <p:pic>
        <p:nvPicPr>
          <p:cNvPr id="27651" name="Picture 3"/>
          <p:cNvPicPr>
            <a:picLocks noChangeAspect="1" noChangeArrowheads="1"/>
          </p:cNvPicPr>
          <p:nvPr/>
        </p:nvPicPr>
        <p:blipFill>
          <a:blip r:embed="rId4" cstate="print"/>
          <a:srcRect/>
          <a:stretch>
            <a:fillRect/>
          </a:stretch>
        </p:blipFill>
        <p:spPr bwMode="auto">
          <a:xfrm>
            <a:off x="827545" y="2104039"/>
            <a:ext cx="315014" cy="324560"/>
          </a:xfrm>
          <a:prstGeom prst="rect">
            <a:avLst/>
          </a:prstGeom>
          <a:noFill/>
          <a:ln w="9525">
            <a:noFill/>
            <a:miter lim="800000"/>
            <a:headEnd/>
            <a:tailEnd/>
          </a:ln>
        </p:spPr>
      </p:pic>
      <p:pic>
        <p:nvPicPr>
          <p:cNvPr id="27652" name="Picture 4"/>
          <p:cNvPicPr>
            <a:picLocks noChangeAspect="1" noChangeArrowheads="1"/>
          </p:cNvPicPr>
          <p:nvPr/>
        </p:nvPicPr>
        <p:blipFill>
          <a:blip r:embed="rId5" cstate="print"/>
          <a:srcRect/>
          <a:stretch>
            <a:fillRect/>
          </a:stretch>
        </p:blipFill>
        <p:spPr bwMode="auto">
          <a:xfrm>
            <a:off x="827545" y="2413156"/>
            <a:ext cx="315014" cy="32456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오른쪽 버튼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플레이어를 이동시키는 버튼은 </a:t>
            </a:r>
            <a:r>
              <a:rPr lang="en-US" altLang="ko-KR" dirty="0" smtClean="0">
                <a:latin typeface="KoPub돋움체_Pro Medium" pitchFamily="18" charset="-127"/>
                <a:ea typeface="KoPub돋움체_Pro Medium" pitchFamily="18" charset="-127"/>
              </a:rPr>
              <a:t>UI </a:t>
            </a:r>
            <a:r>
              <a:rPr lang="ko-KR" altLang="en-US" dirty="0" smtClean="0">
                <a:latin typeface="KoPub돋움체_Pro Medium" pitchFamily="18" charset="-127"/>
                <a:ea typeface="KoPub돋움체_Pro Medium" pitchFamily="18" charset="-127"/>
              </a:rPr>
              <a:t>오브젝트인 </a:t>
            </a:r>
            <a:r>
              <a:rPr lang="en-US" altLang="ko-KR" dirty="0" smtClean="0">
                <a:latin typeface="KoPub돋움체_Pro Medium" pitchFamily="18" charset="-127"/>
                <a:ea typeface="KoPub돋움체_Pro Medium" pitchFamily="18" charset="-127"/>
              </a:rPr>
              <a:t>Button</a:t>
            </a:r>
            <a:r>
              <a:rPr lang="ko-KR" altLang="en-US" dirty="0" smtClean="0">
                <a:latin typeface="KoPub돋움체_Pro Medium" pitchFamily="18" charset="-127"/>
                <a:ea typeface="KoPub돋움체_Pro Medium" pitchFamily="18" charset="-127"/>
              </a:rPr>
              <a:t>을 사용해 만듦</a:t>
            </a:r>
          </a:p>
        </p:txBody>
      </p:sp>
      <p:grpSp>
        <p:nvGrpSpPr>
          <p:cNvPr id="7" name="그룹 11"/>
          <p:cNvGrpSpPr/>
          <p:nvPr/>
        </p:nvGrpSpPr>
        <p:grpSpPr>
          <a:xfrm>
            <a:off x="597117" y="2055724"/>
            <a:ext cx="8295408" cy="336350"/>
            <a:chOff x="597117" y="3035043"/>
            <a:chExt cx="8295408" cy="336350"/>
          </a:xfrm>
        </p:grpSpPr>
        <p:sp>
          <p:nvSpPr>
            <p:cNvPr id="8"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5-66 </a:t>
              </a:r>
              <a:r>
                <a:rPr lang="ko-KR" altLang="en-US" sz="1200" b="1" dirty="0" smtClean="0">
                  <a:solidFill>
                    <a:srgbClr val="504B4B"/>
                  </a:solidFill>
                  <a:latin typeface="KoPub돋움체_Pro Medium" pitchFamily="18" charset="-127"/>
                  <a:ea typeface="KoPub돋움체_Pro Medium" pitchFamily="18" charset="-127"/>
                </a:rPr>
                <a:t>버튼 만들기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9"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8674" name="Picture 2"/>
          <p:cNvPicPr>
            <a:picLocks noChangeAspect="1" noChangeArrowheads="1"/>
          </p:cNvPicPr>
          <p:nvPr/>
        </p:nvPicPr>
        <p:blipFill>
          <a:blip r:embed="rId4" cstate="print"/>
          <a:srcRect/>
          <a:stretch>
            <a:fillRect/>
          </a:stretch>
        </p:blipFill>
        <p:spPr bwMode="auto">
          <a:xfrm>
            <a:off x="539511" y="2334467"/>
            <a:ext cx="8151036" cy="309148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print"/>
          <a:srcRect/>
          <a:stretch>
            <a:fillRect/>
          </a:stretch>
        </p:blipFill>
        <p:spPr bwMode="auto">
          <a:xfrm>
            <a:off x="481902" y="2065155"/>
            <a:ext cx="6389161" cy="4666241"/>
          </a:xfrm>
          <a:prstGeom prst="rect">
            <a:avLst/>
          </a:prstGeom>
          <a:noFill/>
          <a:ln w="9525">
            <a:noFill/>
            <a:miter lim="800000"/>
            <a:headEnd/>
            <a:tailEnd/>
          </a:ln>
        </p:spPr>
      </p:pic>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오른쪽 버튼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이름을 바꿨으므로 버튼 이미지와 좌표를 </a:t>
            </a:r>
            <a:r>
              <a:rPr lang="en-US" altLang="ko-KR" dirty="0" smtClean="0">
                <a:latin typeface="KoPub돋움체_Pro Medium" pitchFamily="18" charset="-127"/>
                <a:ea typeface="KoPub돋움체_Pro Medium" pitchFamily="18" charset="-127"/>
              </a:rPr>
              <a:t>Inspector </a:t>
            </a:r>
            <a:r>
              <a:rPr lang="ko-KR" altLang="en-US" dirty="0" smtClean="0">
                <a:latin typeface="KoPub돋움체_Pro Medium" pitchFamily="18" charset="-127"/>
                <a:ea typeface="KoPub돋움체_Pro Medium" pitchFamily="18" charset="-127"/>
              </a:rPr>
              <a:t>창에서 설정함</a:t>
            </a:r>
          </a:p>
        </p:txBody>
      </p:sp>
      <p:grpSp>
        <p:nvGrpSpPr>
          <p:cNvPr id="4" name="그룹 11"/>
          <p:cNvGrpSpPr/>
          <p:nvPr/>
        </p:nvGrpSpPr>
        <p:grpSpPr>
          <a:xfrm>
            <a:off x="597117" y="2055724"/>
            <a:ext cx="8295408" cy="336350"/>
            <a:chOff x="597117" y="3035043"/>
            <a:chExt cx="8295408" cy="336350"/>
          </a:xfrm>
        </p:grpSpPr>
        <p:sp>
          <p:nvSpPr>
            <p:cNvPr id="8"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5-67 </a:t>
              </a:r>
              <a:r>
                <a:rPr lang="ko-KR" altLang="en-US" sz="1200" b="1" dirty="0" smtClean="0">
                  <a:solidFill>
                    <a:srgbClr val="504B4B"/>
                  </a:solidFill>
                  <a:latin typeface="KoPub돋움체_Pro Medium" pitchFamily="18" charset="-127"/>
                  <a:ea typeface="KoPub돋움체_Pro Medium" pitchFamily="18" charset="-127"/>
                </a:rPr>
                <a:t>오른쪽 버튼 설정하기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9" name="Picture 2"/>
            <p:cNvPicPr>
              <a:picLocks noChangeAspect="1" noChangeArrowheads="1"/>
            </p:cNvPicPr>
            <p:nvPr/>
          </p:nvPicPr>
          <p:blipFill>
            <a:blip r:embed="rId4" cstate="print"/>
            <a:srcRect/>
            <a:stretch>
              <a:fillRect/>
            </a:stretch>
          </p:blipFill>
          <p:spPr bwMode="auto">
            <a:xfrm>
              <a:off x="597117" y="3082222"/>
              <a:ext cx="200025" cy="180975"/>
            </a:xfrm>
            <a:prstGeom prst="rect">
              <a:avLst/>
            </a:prstGeom>
            <a:noFill/>
            <a:ln w="9525">
              <a:noFill/>
              <a:miter lim="800000"/>
              <a:headEnd/>
              <a:tailEnd/>
            </a:ln>
          </p:spPr>
        </p:pic>
      </p:gr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버튼 레이블</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버튼 이미지 위에는 레이블이 </a:t>
            </a:r>
            <a:r>
              <a:rPr lang="en-US" altLang="ko-KR" dirty="0" smtClean="0">
                <a:latin typeface="KoPub돋움체_Pro Medium" pitchFamily="18" charset="-127"/>
                <a:ea typeface="KoPub돋움체_Pro Medium" pitchFamily="18" charset="-127"/>
              </a:rPr>
              <a:t>Button</a:t>
            </a:r>
            <a:r>
              <a:rPr lang="ko-KR" altLang="en-US" dirty="0" smtClean="0">
                <a:latin typeface="KoPub돋움체_Pro Medium" pitchFamily="18" charset="-127"/>
                <a:ea typeface="KoPub돋움체_Pro Medium" pitchFamily="18" charset="-127"/>
              </a:rPr>
              <a:t>으로 표시되어 있음</a:t>
            </a:r>
          </a:p>
          <a:p>
            <a:pPr lvl="1"/>
            <a:r>
              <a:rPr lang="ko-KR" altLang="en-US" dirty="0" smtClean="0">
                <a:latin typeface="KoPub돋움체_Pro Medium" pitchFamily="18" charset="-127"/>
                <a:ea typeface="KoPub돋움체_Pro Medium" pitchFamily="18" charset="-127"/>
              </a:rPr>
              <a:t>이 레이블은 </a:t>
            </a:r>
            <a:r>
              <a:rPr lang="en-US" altLang="ko-KR" dirty="0" smtClean="0">
                <a:latin typeface="KoPub돋움체_Pro Medium" pitchFamily="18" charset="-127"/>
                <a:ea typeface="KoPub돋움체_Pro Medium" pitchFamily="18" charset="-127"/>
              </a:rPr>
              <a:t>Button </a:t>
            </a:r>
            <a:r>
              <a:rPr lang="ko-KR" altLang="en-US" dirty="0" smtClean="0">
                <a:latin typeface="KoPub돋움체_Pro Medium" pitchFamily="18" charset="-127"/>
                <a:ea typeface="KoPub돋움체_Pro Medium" pitchFamily="18" charset="-127"/>
              </a:rPr>
              <a:t>아래 </a:t>
            </a:r>
            <a:r>
              <a:rPr lang="en-US" altLang="ko-KR" dirty="0" smtClean="0">
                <a:latin typeface="KoPub돋움체_Pro Medium" pitchFamily="18" charset="-127"/>
                <a:ea typeface="KoPub돋움체_Pro Medium" pitchFamily="18" charset="-127"/>
              </a:rPr>
              <a:t>Text</a:t>
            </a:r>
            <a:r>
              <a:rPr lang="ko-KR" altLang="en-US" dirty="0" smtClean="0">
                <a:latin typeface="KoPub돋움체_Pro Medium" pitchFamily="18" charset="-127"/>
                <a:ea typeface="KoPub돋움체_Pro Medium" pitchFamily="18" charset="-127"/>
              </a:rPr>
              <a:t>라는 자식 요소가 관리함</a:t>
            </a:r>
          </a:p>
          <a:p>
            <a:pPr lvl="1"/>
            <a:r>
              <a:rPr lang="ko-KR" altLang="en-US" dirty="0" smtClean="0">
                <a:latin typeface="KoPub돋움체_Pro Medium" pitchFamily="18" charset="-127"/>
                <a:ea typeface="KoPub돋움체_Pro Medium" pitchFamily="18" charset="-127"/>
              </a:rPr>
              <a:t>여기서는 레이블이 필요하지 않으므로 이 </a:t>
            </a:r>
            <a:r>
              <a:rPr lang="en-US" altLang="ko-KR" dirty="0" smtClean="0">
                <a:latin typeface="KoPub돋움체_Pro Medium" pitchFamily="18" charset="-127"/>
                <a:ea typeface="KoPub돋움체_Pro Medium" pitchFamily="18" charset="-127"/>
              </a:rPr>
              <a:t>Text</a:t>
            </a:r>
            <a:r>
              <a:rPr lang="ko-KR" altLang="en-US" dirty="0" smtClean="0">
                <a:latin typeface="KoPub돋움체_Pro Medium" pitchFamily="18" charset="-127"/>
                <a:ea typeface="KoPub돋움체_Pro Medium" pitchFamily="18" charset="-127"/>
              </a:rPr>
              <a:t>를 삭제함</a:t>
            </a:r>
          </a:p>
        </p:txBody>
      </p:sp>
      <p:grpSp>
        <p:nvGrpSpPr>
          <p:cNvPr id="4" name="그룹 11"/>
          <p:cNvGrpSpPr/>
          <p:nvPr/>
        </p:nvGrpSpPr>
        <p:grpSpPr>
          <a:xfrm>
            <a:off x="597117" y="2795323"/>
            <a:ext cx="8295408" cy="336350"/>
            <a:chOff x="597117" y="3035043"/>
            <a:chExt cx="8295408" cy="336350"/>
          </a:xfrm>
        </p:grpSpPr>
        <p:sp>
          <p:nvSpPr>
            <p:cNvPr id="8"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5-68 </a:t>
              </a:r>
              <a:r>
                <a:rPr lang="ko-KR" altLang="en-US" sz="1200" b="1" dirty="0" smtClean="0">
                  <a:solidFill>
                    <a:srgbClr val="504B4B"/>
                  </a:solidFill>
                  <a:latin typeface="KoPub돋움체_Pro Medium" pitchFamily="18" charset="-127"/>
                  <a:ea typeface="KoPub돋움체_Pro Medium" pitchFamily="18" charset="-127"/>
                </a:rPr>
                <a:t>버튼 레이블 삭제하기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9"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0722" name="Picture 2"/>
          <p:cNvPicPr>
            <a:picLocks noChangeAspect="1" noChangeArrowheads="1"/>
          </p:cNvPicPr>
          <p:nvPr/>
        </p:nvPicPr>
        <p:blipFill>
          <a:blip r:embed="rId4" cstate="print"/>
          <a:srcRect/>
          <a:stretch>
            <a:fillRect/>
          </a:stretch>
        </p:blipFill>
        <p:spPr bwMode="auto">
          <a:xfrm>
            <a:off x="481903" y="3083358"/>
            <a:ext cx="6308004" cy="342261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오른쪽 버튼을 복제해 왼쪽 버튼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왼쪽 버튼은 오른쪽 버튼을 복제함</a:t>
            </a:r>
          </a:p>
        </p:txBody>
      </p:sp>
      <p:grpSp>
        <p:nvGrpSpPr>
          <p:cNvPr id="4" name="그룹 11"/>
          <p:cNvGrpSpPr/>
          <p:nvPr/>
        </p:nvGrpSpPr>
        <p:grpSpPr>
          <a:xfrm>
            <a:off x="597117" y="2104039"/>
            <a:ext cx="8295408" cy="336350"/>
            <a:chOff x="597117" y="3035043"/>
            <a:chExt cx="8295408" cy="336350"/>
          </a:xfrm>
        </p:grpSpPr>
        <p:sp>
          <p:nvSpPr>
            <p:cNvPr id="8"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5-69 </a:t>
              </a:r>
              <a:r>
                <a:rPr lang="ko-KR" altLang="en-US" sz="1200" b="1" dirty="0" smtClean="0">
                  <a:solidFill>
                    <a:srgbClr val="504B4B"/>
                  </a:solidFill>
                  <a:latin typeface="KoPub돋움체_Pro Medium" pitchFamily="18" charset="-127"/>
                  <a:ea typeface="KoPub돋움체_Pro Medium" pitchFamily="18" charset="-127"/>
                </a:rPr>
                <a:t>오른쪽 버튼을 복제해 왼쪽 버튼 만들기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9"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1746" name="Picture 2"/>
          <p:cNvPicPr>
            <a:picLocks noChangeAspect="1" noChangeArrowheads="1"/>
          </p:cNvPicPr>
          <p:nvPr/>
        </p:nvPicPr>
        <p:blipFill>
          <a:blip r:embed="rId4" cstate="print"/>
          <a:srcRect/>
          <a:stretch>
            <a:fillRect/>
          </a:stretch>
        </p:blipFill>
        <p:spPr bwMode="auto">
          <a:xfrm>
            <a:off x="539510" y="2334076"/>
            <a:ext cx="8421610" cy="355965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a:buNone/>
            </a:pPr>
            <a:r>
              <a:rPr lang="ko-KR" altLang="en-US" b="1" dirty="0" smtClean="0">
                <a:latin typeface="KoPub돋움체_Pro Medium" pitchFamily="18" charset="-127"/>
                <a:ea typeface="KoPub돋움체_Pro Medium" pitchFamily="18" charset="-127"/>
              </a:rPr>
              <a:t>             스크립트를 만드는 흐름을 생각한다</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161646"/>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5-8 </a:t>
              </a:r>
              <a:r>
                <a:rPr lang="ko-KR" altLang="en-US" sz="1200" b="1" dirty="0" smtClean="0">
                  <a:solidFill>
                    <a:srgbClr val="504B4B"/>
                  </a:solidFill>
                  <a:latin typeface="KoPub돋움체_Pro Medium" pitchFamily="18" charset="-127"/>
                  <a:ea typeface="KoPub돋움체_Pro Medium" pitchFamily="18" charset="-127"/>
                </a:rPr>
                <a:t>스크립트를 작성하는 흐름</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146" name="Picture 2"/>
          <p:cNvPicPr>
            <a:picLocks noChangeAspect="1" noChangeArrowheads="1"/>
          </p:cNvPicPr>
          <p:nvPr/>
        </p:nvPicPr>
        <p:blipFill>
          <a:blip r:embed="rId4" cstate="print"/>
          <a:srcRect/>
          <a:stretch>
            <a:fillRect/>
          </a:stretch>
        </p:blipFill>
        <p:spPr bwMode="auto">
          <a:xfrm>
            <a:off x="907145" y="1812761"/>
            <a:ext cx="611684" cy="291278"/>
          </a:xfrm>
          <a:prstGeom prst="rect">
            <a:avLst/>
          </a:prstGeom>
          <a:noFill/>
          <a:ln w="9525">
            <a:noFill/>
            <a:miter lim="800000"/>
            <a:headEnd/>
            <a:tailEnd/>
          </a:ln>
        </p:spPr>
      </p:pic>
      <p:pic>
        <p:nvPicPr>
          <p:cNvPr id="6147" name="Picture 3"/>
          <p:cNvPicPr>
            <a:picLocks noChangeAspect="1" noChangeArrowheads="1"/>
          </p:cNvPicPr>
          <p:nvPr/>
        </p:nvPicPr>
        <p:blipFill>
          <a:blip r:embed="rId5" cstate="print"/>
          <a:srcRect/>
          <a:stretch>
            <a:fillRect/>
          </a:stretch>
        </p:blipFill>
        <p:spPr bwMode="auto">
          <a:xfrm>
            <a:off x="539510" y="2507288"/>
            <a:ext cx="8196599" cy="279938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오른쪽 버튼을 복제해 왼쪽 버튼 만들기</a:t>
            </a:r>
          </a:p>
        </p:txBody>
      </p:sp>
      <p:grpSp>
        <p:nvGrpSpPr>
          <p:cNvPr id="4" name="그룹 11"/>
          <p:cNvGrpSpPr/>
          <p:nvPr/>
        </p:nvGrpSpPr>
        <p:grpSpPr>
          <a:xfrm>
            <a:off x="597117" y="1700790"/>
            <a:ext cx="8295408" cy="336350"/>
            <a:chOff x="597117" y="3035043"/>
            <a:chExt cx="8295408" cy="336350"/>
          </a:xfrm>
        </p:grpSpPr>
        <p:sp>
          <p:nvSpPr>
            <p:cNvPr id="8"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5-70 </a:t>
              </a:r>
              <a:r>
                <a:rPr lang="ko-KR" altLang="en-US" sz="1200" b="1" dirty="0" smtClean="0">
                  <a:solidFill>
                    <a:srgbClr val="504B4B"/>
                  </a:solidFill>
                  <a:latin typeface="KoPub돋움체_Pro Medium" pitchFamily="18" charset="-127"/>
                  <a:ea typeface="KoPub돋움체_Pro Medium" pitchFamily="18" charset="-127"/>
                </a:rPr>
                <a:t>왼쪽 버튼 설정하기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9"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2770" name="Picture 2"/>
          <p:cNvPicPr>
            <a:picLocks noChangeAspect="1" noChangeArrowheads="1"/>
          </p:cNvPicPr>
          <p:nvPr/>
        </p:nvPicPr>
        <p:blipFill>
          <a:blip r:embed="rId4" cstate="print"/>
          <a:srcRect/>
          <a:stretch>
            <a:fillRect/>
          </a:stretch>
        </p:blipFill>
        <p:spPr bwMode="auto">
          <a:xfrm>
            <a:off x="600801" y="1988825"/>
            <a:ext cx="7081977" cy="482890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버튼을 눌렀을 때 플레이어 이동시키기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앞에서 </a:t>
            </a:r>
            <a:r>
              <a:rPr lang="en-US" altLang="ko-KR" dirty="0" smtClean="0">
                <a:latin typeface="KoPub돋움체_Pro Medium" pitchFamily="18" charset="-127"/>
                <a:ea typeface="KoPub돋움체_Pro Medium" pitchFamily="18" charset="-127"/>
              </a:rPr>
              <a:t>Scene </a:t>
            </a:r>
            <a:r>
              <a:rPr lang="ko-KR" altLang="en-US" dirty="0" err="1" smtClean="0">
                <a:latin typeface="KoPub돋움체_Pro Medium" pitchFamily="18" charset="-127"/>
                <a:ea typeface="KoPub돋움체_Pro Medium" pitchFamily="18" charset="-127"/>
              </a:rPr>
              <a:t>뷰에</a:t>
            </a:r>
            <a:r>
              <a:rPr lang="ko-KR" altLang="en-US" dirty="0" smtClean="0">
                <a:latin typeface="KoPub돋움체_Pro Medium" pitchFamily="18" charset="-127"/>
                <a:ea typeface="KoPub돋움체_Pro Medium" pitchFamily="18" charset="-127"/>
              </a:rPr>
              <a:t> 배치한 버튼에는 버튼을 눌렀을 때 호출되는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지정할 수 있음</a:t>
            </a:r>
          </a:p>
          <a:p>
            <a:pPr lvl="1"/>
            <a:r>
              <a:rPr lang="ko-KR" altLang="en-US" dirty="0" smtClean="0">
                <a:latin typeface="KoPub돋움체_Pro Medium" pitchFamily="18" charset="-127"/>
                <a:ea typeface="KoPub돋움체_Pro Medium" pitchFamily="18" charset="-127"/>
              </a:rPr>
              <a:t>버튼을 누를 때 호출하고자 하는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Inspector </a:t>
            </a:r>
            <a:r>
              <a:rPr lang="ko-KR" altLang="en-US" dirty="0" smtClean="0">
                <a:latin typeface="KoPub돋움체_Pro Medium" pitchFamily="18" charset="-127"/>
                <a:ea typeface="KoPub돋움체_Pro Medium" pitchFamily="18" charset="-127"/>
              </a:rPr>
              <a:t>창에 등록해야 함</a:t>
            </a:r>
          </a:p>
          <a:p>
            <a:pPr lvl="1"/>
            <a:r>
              <a:rPr lang="ko-KR" altLang="en-US" dirty="0" smtClean="0">
                <a:latin typeface="KoPub돋움체_Pro Medium" pitchFamily="18" charset="-127"/>
                <a:ea typeface="KoPub돋움체_Pro Medium" pitchFamily="18" charset="-127"/>
              </a:rPr>
              <a:t>버튼을 누를 때 플레이어가 이동하도록 다음 순서로 설정함</a:t>
            </a:r>
            <a:endParaRPr lang="en-US" altLang="ko-KR" dirty="0" smtClean="0">
              <a:latin typeface="KoPub돋움체_Pro Medium" pitchFamily="18" charset="-127"/>
              <a:ea typeface="KoPub돋움체_Pro Medium" pitchFamily="18" charset="-127"/>
            </a:endParaRPr>
          </a:p>
          <a:p>
            <a:pPr lvl="1">
              <a:buNone/>
            </a:pPr>
            <a:r>
              <a:rPr lang="ko-KR" altLang="en-US" dirty="0" smtClean="0">
                <a:latin typeface="KoPub돋움체_Pro Medium" pitchFamily="18" charset="-127"/>
                <a:ea typeface="KoPub돋움체_Pro Medium" pitchFamily="18" charset="-127"/>
              </a:rPr>
              <a:t>     플레이어를 왼쪽으로 이동시키는 </a:t>
            </a:r>
            <a:r>
              <a:rPr lang="ko-KR" altLang="en-US" dirty="0" err="1" smtClean="0">
                <a:latin typeface="KoPub돋움체_Pro Medium" pitchFamily="18" charset="-127"/>
                <a:ea typeface="KoPub돋움체_Pro Medium" pitchFamily="18" charset="-127"/>
              </a:rPr>
              <a:t>메서드</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LButtonDown</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와 오른쪽으로 이동시키는 메서드</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RButtonDown</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를 만듦</a:t>
            </a:r>
          </a:p>
          <a:p>
            <a:pPr lvl="1">
              <a:buNone/>
            </a:pPr>
            <a:r>
              <a:rPr lang="ko-KR" altLang="en-US" dirty="0" smtClean="0">
                <a:latin typeface="KoPub돋움체_Pro Medium" pitchFamily="18" charset="-127"/>
                <a:ea typeface="KoPub돋움체_Pro Medium" pitchFamily="18" charset="-127"/>
              </a:rPr>
              <a:t>     각 버튼에 해당하는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등록함</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3717035"/>
            <a:ext cx="8295408" cy="336350"/>
            <a:chOff x="597117" y="3035043"/>
            <a:chExt cx="8295408" cy="336350"/>
          </a:xfrm>
        </p:grpSpPr>
        <p:sp>
          <p:nvSpPr>
            <p:cNvPr id="8"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5-71 </a:t>
              </a:r>
              <a:r>
                <a:rPr lang="ko-KR" altLang="en-US" sz="1200" b="1" dirty="0" smtClean="0">
                  <a:solidFill>
                    <a:srgbClr val="504B4B"/>
                  </a:solidFill>
                  <a:latin typeface="KoPub돋움체_Pro Medium" pitchFamily="18" charset="-127"/>
                  <a:ea typeface="KoPub돋움체_Pro Medium" pitchFamily="18" charset="-127"/>
                </a:rPr>
                <a:t>버튼을 눌렀을 때 지정 </a:t>
              </a:r>
              <a:r>
                <a:rPr lang="ko-KR" altLang="en-US" sz="1200" b="1" dirty="0" err="1" smtClean="0">
                  <a:solidFill>
                    <a:srgbClr val="504B4B"/>
                  </a:solidFill>
                  <a:latin typeface="KoPub돋움체_Pro Medium" pitchFamily="18" charset="-127"/>
                  <a:ea typeface="KoPub돋움체_Pro Medium" pitchFamily="18" charset="-127"/>
                </a:rPr>
                <a:t>메서드</a:t>
              </a:r>
              <a:r>
                <a:rPr lang="ko-KR" altLang="en-US" sz="1200" b="1" dirty="0" smtClean="0">
                  <a:solidFill>
                    <a:srgbClr val="504B4B"/>
                  </a:solidFill>
                  <a:latin typeface="KoPub돋움체_Pro Medium" pitchFamily="18" charset="-127"/>
                  <a:ea typeface="KoPub돋움체_Pro Medium" pitchFamily="18" charset="-127"/>
                </a:rPr>
                <a:t> 호출하기</a:t>
              </a:r>
            </a:p>
          </p:txBody>
        </p:sp>
        <p:pic>
          <p:nvPicPr>
            <p:cNvPr id="9"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0" name="Picture 2"/>
          <p:cNvPicPr>
            <a:picLocks noChangeAspect="1" noChangeArrowheads="1"/>
          </p:cNvPicPr>
          <p:nvPr/>
        </p:nvPicPr>
        <p:blipFill>
          <a:blip r:embed="rId4" cstate="print"/>
          <a:srcRect/>
          <a:stretch>
            <a:fillRect/>
          </a:stretch>
        </p:blipFill>
        <p:spPr bwMode="auto">
          <a:xfrm>
            <a:off x="858173" y="2737716"/>
            <a:ext cx="315014" cy="324560"/>
          </a:xfrm>
          <a:prstGeom prst="rect">
            <a:avLst/>
          </a:prstGeom>
          <a:noFill/>
          <a:ln w="9525">
            <a:noFill/>
            <a:miter lim="800000"/>
            <a:headEnd/>
            <a:tailEnd/>
          </a:ln>
        </p:spPr>
      </p:pic>
      <p:pic>
        <p:nvPicPr>
          <p:cNvPr id="11" name="Picture 3"/>
          <p:cNvPicPr>
            <a:picLocks noChangeAspect="1" noChangeArrowheads="1"/>
          </p:cNvPicPr>
          <p:nvPr/>
        </p:nvPicPr>
        <p:blipFill>
          <a:blip r:embed="rId5" cstate="print"/>
          <a:srcRect/>
          <a:stretch>
            <a:fillRect/>
          </a:stretch>
        </p:blipFill>
        <p:spPr bwMode="auto">
          <a:xfrm>
            <a:off x="885152" y="3334868"/>
            <a:ext cx="315014" cy="324560"/>
          </a:xfrm>
          <a:prstGeom prst="rect">
            <a:avLst/>
          </a:prstGeom>
          <a:noFill/>
          <a:ln w="9525">
            <a:noFill/>
            <a:miter lim="800000"/>
            <a:headEnd/>
            <a:tailEnd/>
          </a:ln>
        </p:spPr>
      </p:pic>
      <p:pic>
        <p:nvPicPr>
          <p:cNvPr id="33794" name="Picture 2"/>
          <p:cNvPicPr>
            <a:picLocks noChangeAspect="1" noChangeArrowheads="1"/>
          </p:cNvPicPr>
          <p:nvPr/>
        </p:nvPicPr>
        <p:blipFill>
          <a:blip r:embed="rId6" cstate="print"/>
          <a:srcRect/>
          <a:stretch>
            <a:fillRect/>
          </a:stretch>
        </p:blipFill>
        <p:spPr bwMode="auto">
          <a:xfrm>
            <a:off x="539511" y="3975096"/>
            <a:ext cx="4885930" cy="261529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플레이어를 좌우로 이동시키는 </a:t>
            </a:r>
            <a:r>
              <a:rPr lang="ko-KR" altLang="en-US" dirty="0" err="1" smtClean="0">
                <a:latin typeface="KoPub돋움체_Pro Medium" pitchFamily="18" charset="-127"/>
                <a:ea typeface="KoPub돋움체_Pro Medium" pitchFamily="18" charset="-127"/>
              </a:rPr>
              <a:t>메서드</a:t>
            </a:r>
            <a:r>
              <a:rPr lang="ko-KR" altLang="en-US" dirty="0" smtClean="0">
                <a:latin typeface="KoPub돋움체_Pro Medium" pitchFamily="18" charset="-127"/>
                <a:ea typeface="KoPub돋움체_Pro Medium" pitchFamily="18" charset="-127"/>
              </a:rPr>
              <a:t> 작성</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왼쪽 버튼을 눌렀을 때 플레이어를 왼쪽으로 움직이게 하는 </a:t>
            </a:r>
            <a:r>
              <a:rPr lang="ko-KR" altLang="en-US" dirty="0" err="1" smtClean="0">
                <a:latin typeface="KoPub돋움체_Pro Medium" pitchFamily="18" charset="-127"/>
                <a:ea typeface="KoPub돋움체_Pro Medium" pitchFamily="18" charset="-127"/>
              </a:rPr>
              <a:t>메서드</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LButtonDown</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와 오른쪽 버튼을 눌렀을 때 플레이어를 오른쪽으로 움직이게 하는 메서드</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RButtonDown</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를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에 구현해 보자</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창에서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스크립트를 다음과 같이 수정함</a:t>
            </a:r>
            <a:endParaRPr lang="en-US" altLang="ko-KR" dirty="0" smtClean="0">
              <a:latin typeface="KoPub돋움체_Pro Medium" pitchFamily="18" charset="-127"/>
              <a:ea typeface="KoPub돋움체_Pro Medium" pitchFamily="18" charset="-127"/>
            </a:endParaRPr>
          </a:p>
        </p:txBody>
      </p:sp>
      <p:pic>
        <p:nvPicPr>
          <p:cNvPr id="34818" name="Picture 2"/>
          <p:cNvPicPr>
            <a:picLocks noChangeAspect="1" noChangeArrowheads="1"/>
          </p:cNvPicPr>
          <p:nvPr/>
        </p:nvPicPr>
        <p:blipFill>
          <a:blip r:embed="rId3" cstate="print"/>
          <a:srcRect/>
          <a:stretch>
            <a:fillRect/>
          </a:stretch>
        </p:blipFill>
        <p:spPr bwMode="auto">
          <a:xfrm>
            <a:off x="885153" y="3231806"/>
            <a:ext cx="8110802" cy="296233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플레이어를 좌우로 이동시키는 </a:t>
            </a:r>
            <a:r>
              <a:rPr lang="ko-KR" altLang="en-US" dirty="0" err="1" smtClean="0">
                <a:latin typeface="KoPub돋움체_Pro Medium" pitchFamily="18" charset="-127"/>
                <a:ea typeface="KoPub돋움체_Pro Medium" pitchFamily="18" charset="-127"/>
              </a:rPr>
              <a:t>메서드</a:t>
            </a:r>
            <a:r>
              <a:rPr lang="ko-KR" altLang="en-US" dirty="0" smtClean="0">
                <a:latin typeface="KoPub돋움체_Pro Medium" pitchFamily="18" charset="-127"/>
                <a:ea typeface="KoPub돋움체_Pro Medium" pitchFamily="18" charset="-127"/>
              </a:rPr>
              <a:t> 작성</a:t>
            </a:r>
            <a:endParaRPr lang="en-US" altLang="ko-KR" dirty="0" smtClean="0">
              <a:latin typeface="KoPub돋움체_Pro Medium" pitchFamily="18" charset="-127"/>
              <a:ea typeface="KoPub돋움체_Pro Medium" pitchFamily="18" charset="-127"/>
            </a:endParaRPr>
          </a:p>
        </p:txBody>
      </p:sp>
      <p:pic>
        <p:nvPicPr>
          <p:cNvPr id="35842" name="Picture 2"/>
          <p:cNvPicPr>
            <a:picLocks noChangeAspect="1" noChangeArrowheads="1"/>
          </p:cNvPicPr>
          <p:nvPr/>
        </p:nvPicPr>
        <p:blipFill>
          <a:blip r:embed="rId3" cstate="print"/>
          <a:srcRect/>
          <a:stretch>
            <a:fillRect/>
          </a:stretch>
        </p:blipFill>
        <p:spPr bwMode="auto">
          <a:xfrm>
            <a:off x="712332" y="1758397"/>
            <a:ext cx="8231372" cy="260240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버튼을 눌렀을 때의 </a:t>
            </a:r>
            <a:r>
              <a:rPr lang="ko-KR" altLang="en-US" dirty="0" err="1" smtClean="0">
                <a:latin typeface="KoPub돋움체_Pro Medium" pitchFamily="18" charset="-127"/>
                <a:ea typeface="KoPub돋움체_Pro Medium" pitchFamily="18" charset="-127"/>
              </a:rPr>
              <a:t>메서드</a:t>
            </a:r>
            <a:r>
              <a:rPr lang="ko-KR" altLang="en-US" dirty="0" smtClean="0">
                <a:latin typeface="KoPub돋움체_Pro Medium" pitchFamily="18" charset="-127"/>
                <a:ea typeface="KoPub돋움체_Pro Medium" pitchFamily="18" charset="-127"/>
              </a:rPr>
              <a:t> 지정</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버튼을 눌렀을 때 호출하는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작성했으므로 작성한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각 버튼에 등록함</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2046432"/>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5-72 </a:t>
              </a:r>
              <a:r>
                <a:rPr lang="ko-KR" altLang="en-US" sz="1200" b="1" dirty="0" smtClean="0">
                  <a:solidFill>
                    <a:srgbClr val="504B4B"/>
                  </a:solidFill>
                  <a:latin typeface="KoPub돋움체_Pro Medium" pitchFamily="18" charset="-127"/>
                  <a:ea typeface="KoPub돋움체_Pro Medium" pitchFamily="18" charset="-127"/>
                </a:rPr>
                <a:t>오른쪽 버튼을 눌렀을 때 호출할 </a:t>
              </a:r>
              <a:r>
                <a:rPr lang="ko-KR" altLang="en-US" sz="1200" b="1" dirty="0" err="1" smtClean="0">
                  <a:solidFill>
                    <a:srgbClr val="504B4B"/>
                  </a:solidFill>
                  <a:latin typeface="KoPub돋움체_Pro Medium" pitchFamily="18" charset="-127"/>
                  <a:ea typeface="KoPub돋움체_Pro Medium" pitchFamily="18" charset="-127"/>
                </a:rPr>
                <a:t>메서드</a:t>
              </a:r>
              <a:r>
                <a:rPr lang="ko-KR" altLang="en-US" sz="1200" b="1" dirty="0" smtClean="0">
                  <a:solidFill>
                    <a:srgbClr val="504B4B"/>
                  </a:solidFill>
                  <a:latin typeface="KoPub돋움체_Pro Medium" pitchFamily="18" charset="-127"/>
                  <a:ea typeface="KoPub돋움체_Pro Medium" pitchFamily="18" charset="-127"/>
                </a:rPr>
                <a:t> 설정하기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6866" name="Picture 2"/>
          <p:cNvPicPr>
            <a:picLocks noChangeAspect="1" noChangeArrowheads="1"/>
          </p:cNvPicPr>
          <p:nvPr/>
        </p:nvPicPr>
        <p:blipFill>
          <a:blip r:embed="rId4" cstate="print"/>
          <a:srcRect/>
          <a:stretch>
            <a:fillRect/>
          </a:stretch>
        </p:blipFill>
        <p:spPr bwMode="auto">
          <a:xfrm>
            <a:off x="481903" y="2325189"/>
            <a:ext cx="7150733" cy="427086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버튼을 눌렀을 때의 </a:t>
            </a:r>
            <a:r>
              <a:rPr lang="ko-KR" altLang="en-US" dirty="0" err="1" smtClean="0">
                <a:latin typeface="KoPub돋움체_Pro Medium" pitchFamily="18" charset="-127"/>
                <a:ea typeface="KoPub돋움체_Pro Medium" pitchFamily="18" charset="-127"/>
              </a:rPr>
              <a:t>메서드</a:t>
            </a:r>
            <a:r>
              <a:rPr lang="ko-KR" altLang="en-US" dirty="0" smtClean="0">
                <a:latin typeface="KoPub돋움체_Pro Medium" pitchFamily="18" charset="-127"/>
                <a:ea typeface="KoPub돋움체_Pro Medium" pitchFamily="18" charset="-127"/>
              </a:rPr>
              <a:t> 지정</a:t>
            </a:r>
            <a:endParaRPr lang="en-US" altLang="ko-KR" dirty="0" smtClean="0">
              <a:latin typeface="KoPub돋움체_Pro Medium" pitchFamily="18" charset="-127"/>
              <a:ea typeface="KoPub돋움체_Pro Medium" pitchFamily="18" charset="-127"/>
            </a:endParaRPr>
          </a:p>
        </p:txBody>
      </p:sp>
      <p:pic>
        <p:nvPicPr>
          <p:cNvPr id="37890" name="Picture 2"/>
          <p:cNvPicPr>
            <a:picLocks noChangeAspect="1" noChangeArrowheads="1"/>
          </p:cNvPicPr>
          <p:nvPr/>
        </p:nvPicPr>
        <p:blipFill>
          <a:blip r:embed="rId3" cstate="print"/>
          <a:srcRect/>
          <a:stretch>
            <a:fillRect/>
          </a:stretch>
        </p:blipFill>
        <p:spPr bwMode="auto">
          <a:xfrm>
            <a:off x="462969" y="1758397"/>
            <a:ext cx="8314342" cy="492731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버튼을 눌렀을 때의 </a:t>
            </a:r>
            <a:r>
              <a:rPr lang="ko-KR" altLang="en-US" dirty="0" err="1" smtClean="0">
                <a:latin typeface="KoPub돋움체_Pro Medium" pitchFamily="18" charset="-127"/>
                <a:ea typeface="KoPub돋움체_Pro Medium" pitchFamily="18" charset="-127"/>
              </a:rPr>
              <a:t>메서드</a:t>
            </a:r>
            <a:r>
              <a:rPr lang="ko-KR" altLang="en-US" dirty="0" smtClean="0">
                <a:latin typeface="KoPub돋움체_Pro Medium" pitchFamily="18" charset="-127"/>
                <a:ea typeface="KoPub돋움체_Pro Medium" pitchFamily="18" charset="-127"/>
              </a:rPr>
              <a:t> 지정</a:t>
            </a:r>
            <a:endParaRPr lang="en-US" altLang="ko-KR" dirty="0" smtClean="0">
              <a:latin typeface="KoPub돋움체_Pro Medium" pitchFamily="18" charset="-127"/>
              <a:ea typeface="KoPub돋움체_Pro Medium" pitchFamily="18" charset="-127"/>
            </a:endParaRPr>
          </a:p>
        </p:txBody>
      </p:sp>
      <p:pic>
        <p:nvPicPr>
          <p:cNvPr id="38914" name="Picture 2"/>
          <p:cNvPicPr>
            <a:picLocks noChangeAspect="1" noChangeArrowheads="1"/>
          </p:cNvPicPr>
          <p:nvPr/>
        </p:nvPicPr>
        <p:blipFill>
          <a:blip r:embed="rId3" cstate="print"/>
          <a:srcRect/>
          <a:stretch>
            <a:fillRect/>
          </a:stretch>
        </p:blipFill>
        <p:spPr bwMode="auto">
          <a:xfrm>
            <a:off x="481903" y="1734621"/>
            <a:ext cx="8570346" cy="353780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버튼을 눌렀을 때의 </a:t>
            </a:r>
            <a:r>
              <a:rPr lang="ko-KR" altLang="en-US" dirty="0" err="1" smtClean="0">
                <a:latin typeface="KoPub돋움체_Pro Medium" pitchFamily="18" charset="-127"/>
                <a:ea typeface="KoPub돋움체_Pro Medium" pitchFamily="18" charset="-127"/>
              </a:rPr>
              <a:t>메서드</a:t>
            </a:r>
            <a:r>
              <a:rPr lang="ko-KR" altLang="en-US" dirty="0" smtClean="0">
                <a:latin typeface="KoPub돋움체_Pro Medium" pitchFamily="18" charset="-127"/>
                <a:ea typeface="KoPub돋움체_Pro Medium" pitchFamily="18" charset="-127"/>
              </a:rPr>
              <a:t> 지정</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5-73 </a:t>
              </a:r>
              <a:r>
                <a:rPr lang="ko-KR" altLang="en-US" sz="1200" b="1" dirty="0" smtClean="0">
                  <a:solidFill>
                    <a:srgbClr val="504B4B"/>
                  </a:solidFill>
                  <a:latin typeface="KoPub돋움체_Pro Medium" pitchFamily="18" charset="-127"/>
                  <a:ea typeface="KoPub돋움체_Pro Medium" pitchFamily="18" charset="-127"/>
                </a:rPr>
                <a:t>왼쪽 버튼을 눌렀을 때 호출할 </a:t>
              </a:r>
              <a:r>
                <a:rPr lang="ko-KR" altLang="en-US" sz="1200" b="1" dirty="0" err="1" smtClean="0">
                  <a:solidFill>
                    <a:srgbClr val="504B4B"/>
                  </a:solidFill>
                  <a:latin typeface="KoPub돋움체_Pro Medium" pitchFamily="18" charset="-127"/>
                  <a:ea typeface="KoPub돋움체_Pro Medium" pitchFamily="18" charset="-127"/>
                </a:rPr>
                <a:t>메서드</a:t>
              </a:r>
              <a:r>
                <a:rPr lang="ko-KR" altLang="en-US" sz="1200" b="1" dirty="0" smtClean="0">
                  <a:solidFill>
                    <a:srgbClr val="504B4B"/>
                  </a:solidFill>
                  <a:latin typeface="KoPub돋움체_Pro Medium" pitchFamily="18" charset="-127"/>
                  <a:ea typeface="KoPub돋움체_Pro Medium" pitchFamily="18" charset="-127"/>
                </a:rPr>
                <a:t> 설정하기</a:t>
              </a: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9938" name="Picture 2"/>
          <p:cNvPicPr>
            <a:picLocks noChangeAspect="1" noChangeArrowheads="1"/>
          </p:cNvPicPr>
          <p:nvPr/>
        </p:nvPicPr>
        <p:blipFill>
          <a:blip r:embed="rId4" cstate="print"/>
          <a:srcRect/>
          <a:stretch>
            <a:fillRect/>
          </a:stretch>
        </p:blipFill>
        <p:spPr bwMode="auto">
          <a:xfrm>
            <a:off x="539511" y="2051389"/>
            <a:ext cx="8405666" cy="276017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아이폰에</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빌드하기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기기에서 검증하려고 먼저 컴퓨터와 기기를 </a:t>
            </a:r>
            <a:r>
              <a:rPr lang="en-US" altLang="ko-KR" dirty="0" smtClean="0">
                <a:latin typeface="KoPub돋움체_Pro Medium" pitchFamily="18" charset="-127"/>
                <a:ea typeface="KoPub돋움체_Pro Medium" pitchFamily="18" charset="-127"/>
              </a:rPr>
              <a:t>USB </a:t>
            </a:r>
            <a:r>
              <a:rPr lang="ko-KR" altLang="en-US" dirty="0" smtClean="0">
                <a:latin typeface="KoPub돋움체_Pro Medium" pitchFamily="18" charset="-127"/>
                <a:ea typeface="KoPub돋움체_Pro Medium" pitchFamily="18" charset="-127"/>
              </a:rPr>
              <a:t>케이블로 연결함</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스마트폰용</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빌드</a:t>
            </a:r>
            <a:r>
              <a:rPr lang="ko-KR" altLang="en-US" dirty="0" smtClean="0">
                <a:latin typeface="KoPub돋움체_Pro Medium" pitchFamily="18" charset="-127"/>
                <a:ea typeface="KoPub돋움체_Pro Medium" pitchFamily="18" charset="-127"/>
              </a:rPr>
              <a:t> 설정은 이미 했다 가정하고 설명함</a:t>
            </a:r>
          </a:p>
          <a:p>
            <a:pPr lvl="1"/>
            <a:r>
              <a:rPr lang="en-US" altLang="ko-KR" dirty="0" smtClean="0">
                <a:latin typeface="KoPub돋움체_Pro Medium" pitchFamily="18" charset="-127"/>
                <a:ea typeface="KoPub돋움체_Pro Medium" pitchFamily="18" charset="-127"/>
              </a:rPr>
              <a:t>Bundle Identifier</a:t>
            </a:r>
            <a:r>
              <a:rPr lang="ko-KR" altLang="en-US" dirty="0" smtClean="0">
                <a:latin typeface="KoPub돋움체_Pro Medium" pitchFamily="18" charset="-127"/>
                <a:ea typeface="KoPub돋움체_Pro Medium" pitchFamily="18" charset="-127"/>
              </a:rPr>
              <a:t>를 </a:t>
            </a:r>
            <a:r>
              <a:rPr lang="en-US" altLang="ko-KR" dirty="0" smtClean="0">
                <a:latin typeface="KoPub돋움체_Pro Medium" pitchFamily="18" charset="-127"/>
                <a:ea typeface="KoPub돋움체_Pro Medium" pitchFamily="18" charset="-127"/>
              </a:rPr>
              <a:t>com.</a:t>
            </a:r>
            <a:r>
              <a:rPr lang="ko-KR" altLang="en-US" dirty="0" err="1" smtClean="0">
                <a:latin typeface="KoPub돋움체_Pro Medium" pitchFamily="18" charset="-127"/>
                <a:ea typeface="KoPub돋움체_Pro Medium" pitchFamily="18" charset="-127"/>
              </a:rPr>
              <a:t>원하는이름</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영문</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catEscape</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형식으로 입력함</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다른 것과 중복되지 않는 문자열을 입력함</a:t>
            </a:r>
            <a:r>
              <a:rPr lang="en-US" altLang="ko-KR" dirty="0" smtClean="0">
                <a:latin typeface="KoPub돋움체_Pro Medium" pitchFamily="18" charset="-127"/>
                <a:ea typeface="KoPub돋움체_Pro Medium" pitchFamily="18" charset="-127"/>
              </a:rPr>
              <a:t>)</a:t>
            </a:r>
          </a:p>
          <a:p>
            <a:pPr lvl="1"/>
            <a:r>
              <a:rPr lang="en-US" altLang="ko-KR" dirty="0" smtClean="0">
                <a:latin typeface="KoPub돋움체_Pro Medium" pitchFamily="18" charset="-127"/>
                <a:ea typeface="KoPub돋움체_Pro Medium" pitchFamily="18" charset="-127"/>
              </a:rPr>
              <a:t>Build Settings </a:t>
            </a:r>
            <a:r>
              <a:rPr lang="ko-KR" altLang="en-US" dirty="0" smtClean="0">
                <a:latin typeface="KoPub돋움체_Pro Medium" pitchFamily="18" charset="-127"/>
                <a:ea typeface="KoPub돋움체_Pro Medium" pitchFamily="18" charset="-127"/>
              </a:rPr>
              <a:t>창의 </a:t>
            </a:r>
            <a:r>
              <a:rPr lang="en-US" altLang="ko-KR" dirty="0" smtClean="0">
                <a:latin typeface="KoPub돋움체_Pro Medium" pitchFamily="18" charset="-127"/>
                <a:ea typeface="KoPub돋움체_Pro Medium" pitchFamily="18" charset="-127"/>
              </a:rPr>
              <a:t>Scenes In Build</a:t>
            </a:r>
            <a:r>
              <a:rPr lang="ko-KR" altLang="en-US" dirty="0" smtClean="0">
                <a:latin typeface="KoPub돋움체_Pro Medium" pitchFamily="18" charset="-127"/>
                <a:ea typeface="KoPub돋움체_Pro Medium" pitchFamily="18" charset="-127"/>
              </a:rPr>
              <a:t>에서 </a:t>
            </a:r>
            <a:r>
              <a:rPr lang="en-US" altLang="ko-KR" dirty="0" smtClean="0">
                <a:latin typeface="KoPub돋움체_Pro Medium" pitchFamily="18" charset="-127"/>
                <a:ea typeface="KoPub돋움체_Pro Medium" pitchFamily="18" charset="-127"/>
              </a:rPr>
              <a:t>Scenes/</a:t>
            </a:r>
            <a:r>
              <a:rPr lang="en-US" altLang="ko-KR" dirty="0" err="1" smtClean="0">
                <a:latin typeface="KoPub돋움체_Pro Medium" pitchFamily="18" charset="-127"/>
                <a:ea typeface="KoPub돋움체_Pro Medium" pitchFamily="18" charset="-127"/>
              </a:rPr>
              <a:t>SampleScene</a:t>
            </a:r>
            <a:r>
              <a:rPr lang="ko-KR" altLang="en-US" dirty="0" smtClean="0">
                <a:latin typeface="KoPub돋움체_Pro Medium" pitchFamily="18" charset="-127"/>
                <a:ea typeface="KoPub돋움체_Pro Medium" pitchFamily="18" charset="-127"/>
              </a:rPr>
              <a:t>이 있으면 체크를 해제함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프로젝트 창의 </a:t>
            </a:r>
            <a:r>
              <a:rPr lang="en-US" altLang="ko-KR" dirty="0" err="1" smtClean="0">
                <a:latin typeface="KoPub돋움체_Pro Medium" pitchFamily="18" charset="-127"/>
                <a:ea typeface="KoPub돋움체_Pro Medium" pitchFamily="18" charset="-127"/>
              </a:rPr>
              <a:t>GameScene</a:t>
            </a:r>
            <a:r>
              <a:rPr lang="ko-KR" altLang="en-US" dirty="0" smtClean="0">
                <a:latin typeface="KoPub돋움체_Pro Medium" pitchFamily="18" charset="-127"/>
                <a:ea typeface="KoPub돋움체_Pro Medium" pitchFamily="18" charset="-127"/>
              </a:rPr>
              <a:t>을 </a:t>
            </a:r>
            <a:r>
              <a:rPr lang="en-US" altLang="ko-KR" dirty="0" smtClean="0">
                <a:latin typeface="KoPub돋움체_Pro Medium" pitchFamily="18" charset="-127"/>
                <a:ea typeface="KoPub돋움체_Pro Medium" pitchFamily="18" charset="-127"/>
              </a:rPr>
              <a:t>Scenes In Build</a:t>
            </a:r>
            <a:r>
              <a:rPr lang="ko-KR" altLang="en-US" dirty="0" smtClean="0">
                <a:latin typeface="KoPub돋움체_Pro Medium" pitchFamily="18" charset="-127"/>
                <a:ea typeface="KoPub돋움체_Pro Medium" pitchFamily="18" charset="-127"/>
              </a:rPr>
              <a:t>로 드래그 </a:t>
            </a:r>
            <a:r>
              <a:rPr lang="en-US" altLang="ko-KR" dirty="0" smtClean="0">
                <a:latin typeface="KoPub돋움체_Pro Medium" pitchFamily="18" charset="-127"/>
                <a:ea typeface="KoPub돋움체_Pro Medium" pitchFamily="18" charset="-127"/>
              </a:rPr>
              <a:t>&amp; </a:t>
            </a:r>
            <a:r>
              <a:rPr lang="ko-KR" altLang="en-US" dirty="0" err="1" smtClean="0">
                <a:latin typeface="KoPub돋움체_Pro Medium" pitchFamily="18" charset="-127"/>
                <a:ea typeface="KoPub돋움체_Pro Medium" pitchFamily="18" charset="-127"/>
              </a:rPr>
              <a:t>드롭함</a:t>
            </a:r>
            <a:endParaRPr lang="ko-KR" altLang="en-US"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설정했으면 </a:t>
            </a:r>
            <a:r>
              <a:rPr lang="en-US" altLang="ko-KR" dirty="0" smtClean="0">
                <a:latin typeface="KoPub돋움체_Pro Medium" pitchFamily="18" charset="-127"/>
                <a:ea typeface="KoPub돋움체_Pro Medium" pitchFamily="18" charset="-127"/>
              </a:rPr>
              <a:t>Build</a:t>
            </a:r>
            <a:r>
              <a:rPr lang="ko-KR" altLang="en-US" dirty="0" smtClean="0">
                <a:latin typeface="KoPub돋움체_Pro Medium" pitchFamily="18" charset="-127"/>
                <a:ea typeface="KoPub돋움체_Pro Medium" pitchFamily="18" charset="-127"/>
              </a:rPr>
              <a:t>를 클릭하고 </a:t>
            </a:r>
            <a:r>
              <a:rPr lang="ko-KR" altLang="en-US" dirty="0" err="1" smtClean="0">
                <a:latin typeface="KoPub돋움체_Pro Medium" pitchFamily="18" charset="-127"/>
                <a:ea typeface="KoPub돋움체_Pro Medium" pitchFamily="18" charset="-127"/>
              </a:rPr>
              <a:t>프로젝트명을</a:t>
            </a:r>
            <a:r>
              <a:rPr lang="ko-KR" altLang="en-US" dirty="0" smtClean="0">
                <a:latin typeface="KoPub돋움체_Pro Medium" pitchFamily="18" charset="-127"/>
                <a:ea typeface="KoPub돋움체_Pro Medium" pitchFamily="18" charset="-127"/>
              </a:rPr>
              <a:t> </a:t>
            </a:r>
            <a:r>
              <a:rPr lang="en-US" altLang="ko-KR" dirty="0" err="1" smtClean="0">
                <a:latin typeface="KoPub돋움체_Pro Medium" pitchFamily="18" charset="-127"/>
                <a:ea typeface="KoPub돋움체_Pro Medium" pitchFamily="18" charset="-127"/>
              </a:rPr>
              <a:t>CatEscape_iOS</a:t>
            </a:r>
            <a:r>
              <a:rPr lang="ko-KR" altLang="en-US" dirty="0" smtClean="0">
                <a:latin typeface="KoPub돋움체_Pro Medium" pitchFamily="18" charset="-127"/>
                <a:ea typeface="KoPub돋움체_Pro Medium" pitchFamily="18" charset="-127"/>
              </a:rPr>
              <a:t>로 입력함</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Save</a:t>
            </a:r>
            <a:r>
              <a:rPr lang="ko-KR" altLang="en-US" dirty="0" smtClean="0">
                <a:latin typeface="KoPub돋움체_Pro Medium" pitchFamily="18" charset="-127"/>
                <a:ea typeface="KoPub돋움체_Pro Medium" pitchFamily="18" charset="-127"/>
              </a:rPr>
              <a:t>를 클릭해 내보내기를 시작함</a:t>
            </a:r>
          </a:p>
          <a:p>
            <a:pPr lvl="1"/>
            <a:r>
              <a:rPr lang="ko-KR" altLang="en-US" dirty="0" smtClean="0">
                <a:latin typeface="KoPub돋움체_Pro Medium" pitchFamily="18" charset="-127"/>
                <a:ea typeface="KoPub돋움체_Pro Medium" pitchFamily="18" charset="-127"/>
              </a:rPr>
              <a:t>성공하면 자동으로 </a:t>
            </a:r>
            <a:r>
              <a:rPr lang="en-US" altLang="ko-KR" dirty="0" err="1" smtClean="0">
                <a:latin typeface="KoPub돋움체_Pro Medium" pitchFamily="18" charset="-127"/>
                <a:ea typeface="KoPub돋움체_Pro Medium" pitchFamily="18" charset="-127"/>
              </a:rPr>
              <a:t>Xcode</a:t>
            </a:r>
            <a:r>
              <a:rPr lang="ko-KR" altLang="en-US" dirty="0" smtClean="0">
                <a:latin typeface="KoPub돋움체_Pro Medium" pitchFamily="18" charset="-127"/>
                <a:ea typeface="KoPub돋움체_Pro Medium" pitchFamily="18" charset="-127"/>
              </a:rPr>
              <a:t>용 프로젝트 폴더가 열림</a:t>
            </a:r>
          </a:p>
          <a:p>
            <a:pPr lvl="1"/>
            <a:r>
              <a:rPr lang="en-US" altLang="ko-KR" dirty="0" smtClean="0">
                <a:latin typeface="KoPub돋움체_Pro Medium" pitchFamily="18" charset="-127"/>
                <a:ea typeface="KoPub돋움체_Pro Medium" pitchFamily="18" charset="-127"/>
              </a:rPr>
              <a:t>Unity-</a:t>
            </a:r>
            <a:r>
              <a:rPr lang="en-US" altLang="ko-KR" dirty="0" err="1" smtClean="0">
                <a:latin typeface="KoPub돋움체_Pro Medium" pitchFamily="18" charset="-127"/>
                <a:ea typeface="KoPub돋움체_Pro Medium" pitchFamily="18" charset="-127"/>
              </a:rPr>
              <a:t>iPhone.xcodeproj</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a:t>
            </a:r>
            <a:r>
              <a:rPr lang="en-US" altLang="ko-KR" dirty="0" err="1" smtClean="0">
                <a:latin typeface="KoPub돋움체_Pro Medium" pitchFamily="18" charset="-127"/>
                <a:ea typeface="KoPub돋움체_Pro Medium" pitchFamily="18" charset="-127"/>
              </a:rPr>
              <a:t>Xcode</a:t>
            </a:r>
            <a:r>
              <a:rPr lang="ko-KR" altLang="en-US" dirty="0" smtClean="0">
                <a:latin typeface="KoPub돋움체_Pro Medium" pitchFamily="18" charset="-127"/>
                <a:ea typeface="KoPub돋움체_Pro Medium" pitchFamily="18" charset="-127"/>
              </a:rPr>
              <a:t>를 염</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Signing </a:t>
            </a:r>
            <a:r>
              <a:rPr lang="ko-KR" altLang="en-US" dirty="0" smtClean="0">
                <a:latin typeface="KoPub돋움체_Pro Medium" pitchFamily="18" charset="-127"/>
                <a:ea typeface="KoPub돋움체_Pro Medium" pitchFamily="18" charset="-127"/>
              </a:rPr>
              <a:t>항목의 </a:t>
            </a:r>
            <a:r>
              <a:rPr lang="en-US" altLang="ko-KR" dirty="0" smtClean="0">
                <a:latin typeface="KoPub돋움체_Pro Medium" pitchFamily="18" charset="-127"/>
                <a:ea typeface="KoPub돋움체_Pro Medium" pitchFamily="18" charset="-127"/>
              </a:rPr>
              <a:t>Team</a:t>
            </a:r>
            <a:r>
              <a:rPr lang="ko-KR" altLang="en-US" dirty="0" smtClean="0">
                <a:latin typeface="KoPub돋움체_Pro Medium" pitchFamily="18" charset="-127"/>
                <a:ea typeface="KoPub돋움체_Pro Medium" pitchFamily="18" charset="-127"/>
              </a:rPr>
              <a:t>을 선택해 기기에 넣어 줌</a:t>
            </a:r>
          </a:p>
          <a:p>
            <a:pPr lvl="1"/>
            <a:r>
              <a:rPr lang="ko-KR" altLang="en-US" dirty="0" smtClean="0">
                <a:latin typeface="KoPub돋움체_Pro Medium" pitchFamily="18" charset="-127"/>
                <a:ea typeface="KoPub돋움체_Pro Medium" pitchFamily="18" charset="-127"/>
              </a:rPr>
              <a:t>기기에서 동작을 확인할 때 매너 모드면 소리가 나지 않으므로 매너 모드를 해제함</a:t>
            </a:r>
            <a:endParaRPr lang="en-US" altLang="ko-KR" dirty="0" smtClean="0">
              <a:latin typeface="KoPub돋움체_Pro Medium" pitchFamily="18" charset="-127"/>
              <a:ea typeface="KoPub돋움체_Pro Medium" pitchFamily="18" charset="-127"/>
            </a:endParaRPr>
          </a:p>
          <a:p>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안드로이드에</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빌드하기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컴퓨터와 기기를 </a:t>
            </a:r>
            <a:r>
              <a:rPr lang="en-US" altLang="ko-KR" dirty="0" smtClean="0">
                <a:latin typeface="KoPub돋움체_Pro Medium" pitchFamily="18" charset="-127"/>
                <a:ea typeface="KoPub돋움체_Pro Medium" pitchFamily="18" charset="-127"/>
              </a:rPr>
              <a:t>USB </a:t>
            </a:r>
            <a:r>
              <a:rPr lang="ko-KR" altLang="en-US" dirty="0" smtClean="0">
                <a:latin typeface="KoPub돋움체_Pro Medium" pitchFamily="18" charset="-127"/>
                <a:ea typeface="KoPub돋움체_Pro Medium" pitchFamily="18" charset="-127"/>
              </a:rPr>
              <a:t>케이블로 연결함</a:t>
            </a:r>
          </a:p>
          <a:p>
            <a:pPr lvl="1"/>
            <a:r>
              <a:rPr lang="ko-KR" altLang="en-US" dirty="0" err="1" smtClean="0">
                <a:latin typeface="KoPub돋움체_Pro Medium" pitchFamily="18" charset="-127"/>
                <a:ea typeface="KoPub돋움체_Pro Medium" pitchFamily="18" charset="-127"/>
              </a:rPr>
              <a:t>스마트폰용</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빌드</a:t>
            </a:r>
            <a:r>
              <a:rPr lang="ko-KR" altLang="en-US" dirty="0" smtClean="0">
                <a:latin typeface="KoPub돋움체_Pro Medium" pitchFamily="18" charset="-127"/>
                <a:ea typeface="KoPub돋움체_Pro Medium" pitchFamily="18" charset="-127"/>
              </a:rPr>
              <a:t> 설정은 이미 했다 가정하고 설명함</a:t>
            </a:r>
          </a:p>
          <a:p>
            <a:pPr lvl="1"/>
            <a:r>
              <a:rPr lang="en-US" altLang="ko-KR" dirty="0" smtClean="0">
                <a:latin typeface="KoPub돋움체_Pro Medium" pitchFamily="18" charset="-127"/>
                <a:ea typeface="KoPub돋움체_Pro Medium" pitchFamily="18" charset="-127"/>
              </a:rPr>
              <a:t>Package Name</a:t>
            </a:r>
            <a:r>
              <a:rPr lang="ko-KR" altLang="en-US" dirty="0" smtClean="0">
                <a:latin typeface="KoPub돋움체_Pro Medium" pitchFamily="18" charset="-127"/>
                <a:ea typeface="KoPub돋움체_Pro Medium" pitchFamily="18" charset="-127"/>
              </a:rPr>
              <a:t>을 </a:t>
            </a:r>
            <a:r>
              <a:rPr lang="en-US" altLang="ko-KR" dirty="0" smtClean="0">
                <a:latin typeface="KoPub돋움체_Pro Medium" pitchFamily="18" charset="-127"/>
                <a:ea typeface="KoPub돋움체_Pro Medium" pitchFamily="18" charset="-127"/>
              </a:rPr>
              <a:t>com.</a:t>
            </a:r>
            <a:r>
              <a:rPr lang="ko-KR" altLang="en-US" dirty="0" err="1" smtClean="0">
                <a:latin typeface="KoPub돋움체_Pro Medium" pitchFamily="18" charset="-127"/>
                <a:ea typeface="KoPub돋움체_Pro Medium" pitchFamily="18" charset="-127"/>
              </a:rPr>
              <a:t>원하는이름</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영문</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catEscape</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형식으로 입력함</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다른 것과 중복되지 않는 문자열을 입력함</a:t>
            </a:r>
            <a:r>
              <a:rPr lang="en-US" altLang="ko-KR" dirty="0" smtClean="0">
                <a:latin typeface="KoPub돋움체_Pro Medium" pitchFamily="18" charset="-127"/>
                <a:ea typeface="KoPub돋움체_Pro Medium" pitchFamily="18" charset="-127"/>
              </a:rPr>
              <a:t>)</a:t>
            </a:r>
          </a:p>
          <a:p>
            <a:pPr lvl="1"/>
            <a:r>
              <a:rPr lang="en-US" altLang="ko-KR" dirty="0" smtClean="0">
                <a:latin typeface="KoPub돋움체_Pro Medium" pitchFamily="18" charset="-127"/>
                <a:ea typeface="KoPub돋움체_Pro Medium" pitchFamily="18" charset="-127"/>
              </a:rPr>
              <a:t>Build Settings </a:t>
            </a:r>
            <a:r>
              <a:rPr lang="ko-KR" altLang="en-US" dirty="0" smtClean="0">
                <a:latin typeface="KoPub돋움체_Pro Medium" pitchFamily="18" charset="-127"/>
                <a:ea typeface="KoPub돋움체_Pro Medium" pitchFamily="18" charset="-127"/>
              </a:rPr>
              <a:t>창의 </a:t>
            </a:r>
            <a:r>
              <a:rPr lang="en-US" altLang="ko-KR" dirty="0" smtClean="0">
                <a:latin typeface="KoPub돋움체_Pro Medium" pitchFamily="18" charset="-127"/>
                <a:ea typeface="KoPub돋움체_Pro Medium" pitchFamily="18" charset="-127"/>
              </a:rPr>
              <a:t>Scenes In Build</a:t>
            </a:r>
            <a:r>
              <a:rPr lang="ko-KR" altLang="en-US" dirty="0" smtClean="0">
                <a:latin typeface="KoPub돋움체_Pro Medium" pitchFamily="18" charset="-127"/>
                <a:ea typeface="KoPub돋움체_Pro Medium" pitchFamily="18" charset="-127"/>
              </a:rPr>
              <a:t>에서 </a:t>
            </a:r>
            <a:r>
              <a:rPr lang="en-US" altLang="ko-KR" dirty="0" smtClean="0">
                <a:latin typeface="KoPub돋움체_Pro Medium" pitchFamily="18" charset="-127"/>
                <a:ea typeface="KoPub돋움체_Pro Medium" pitchFamily="18" charset="-127"/>
              </a:rPr>
              <a:t>Scenes/</a:t>
            </a:r>
            <a:r>
              <a:rPr lang="en-US" altLang="ko-KR" dirty="0" err="1" smtClean="0">
                <a:latin typeface="KoPub돋움체_Pro Medium" pitchFamily="18" charset="-127"/>
                <a:ea typeface="KoPub돋움체_Pro Medium" pitchFamily="18" charset="-127"/>
              </a:rPr>
              <a:t>SampleScene</a:t>
            </a:r>
            <a:r>
              <a:rPr lang="ko-KR" altLang="en-US" dirty="0" smtClean="0">
                <a:latin typeface="KoPub돋움체_Pro Medium" pitchFamily="18" charset="-127"/>
                <a:ea typeface="KoPub돋움체_Pro Medium" pitchFamily="18" charset="-127"/>
              </a:rPr>
              <a:t>이 있으면 체크를 해제함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프로젝트 창의 </a:t>
            </a:r>
            <a:r>
              <a:rPr lang="en-US" altLang="ko-KR" dirty="0" err="1" smtClean="0">
                <a:latin typeface="KoPub돋움체_Pro Medium" pitchFamily="18" charset="-127"/>
                <a:ea typeface="KoPub돋움체_Pro Medium" pitchFamily="18" charset="-127"/>
              </a:rPr>
              <a:t>GameScene</a:t>
            </a:r>
            <a:r>
              <a:rPr lang="ko-KR" altLang="en-US" dirty="0" smtClean="0">
                <a:latin typeface="KoPub돋움체_Pro Medium" pitchFamily="18" charset="-127"/>
                <a:ea typeface="KoPub돋움체_Pro Medium" pitchFamily="18" charset="-127"/>
              </a:rPr>
              <a:t>을 </a:t>
            </a:r>
            <a:r>
              <a:rPr lang="en-US" altLang="ko-KR" dirty="0" smtClean="0">
                <a:latin typeface="KoPub돋움체_Pro Medium" pitchFamily="18" charset="-127"/>
                <a:ea typeface="KoPub돋움체_Pro Medium" pitchFamily="18" charset="-127"/>
              </a:rPr>
              <a:t>Scenes In Build</a:t>
            </a:r>
            <a:r>
              <a:rPr lang="ko-KR" altLang="en-US" dirty="0" smtClean="0">
                <a:latin typeface="KoPub돋움체_Pro Medium" pitchFamily="18" charset="-127"/>
                <a:ea typeface="KoPub돋움체_Pro Medium" pitchFamily="18" charset="-127"/>
              </a:rPr>
              <a:t>로 드래그 </a:t>
            </a:r>
            <a:r>
              <a:rPr lang="en-US" altLang="ko-KR" dirty="0" smtClean="0">
                <a:latin typeface="KoPub돋움체_Pro Medium" pitchFamily="18" charset="-127"/>
                <a:ea typeface="KoPub돋움체_Pro Medium" pitchFamily="18" charset="-127"/>
              </a:rPr>
              <a:t>&amp; </a:t>
            </a:r>
            <a:r>
              <a:rPr lang="ko-KR" altLang="en-US" dirty="0" err="1" smtClean="0">
                <a:latin typeface="KoPub돋움체_Pro Medium" pitchFamily="18" charset="-127"/>
                <a:ea typeface="KoPub돋움체_Pro Medium" pitchFamily="18" charset="-127"/>
              </a:rPr>
              <a:t>드롭함</a:t>
            </a:r>
            <a:endParaRPr lang="ko-KR" altLang="en-US"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설정했으면 </a:t>
            </a:r>
            <a:r>
              <a:rPr lang="en-US" altLang="ko-KR" dirty="0" smtClean="0">
                <a:latin typeface="KoPub돋움체_Pro Medium" pitchFamily="18" charset="-127"/>
                <a:ea typeface="KoPub돋움체_Pro Medium" pitchFamily="18" charset="-127"/>
              </a:rPr>
              <a:t>Build And Run</a:t>
            </a:r>
            <a:r>
              <a:rPr lang="ko-KR" altLang="en-US" dirty="0" smtClean="0">
                <a:latin typeface="KoPub돋움체_Pro Medium" pitchFamily="18" charset="-127"/>
                <a:ea typeface="KoPub돋움체_Pro Medium" pitchFamily="18" charset="-127"/>
              </a:rPr>
              <a:t>을 클릭함</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프로젝트명을</a:t>
            </a:r>
            <a:r>
              <a:rPr lang="ko-KR" altLang="en-US" dirty="0" smtClean="0">
                <a:latin typeface="KoPub돋움체_Pro Medium" pitchFamily="18" charset="-127"/>
                <a:ea typeface="KoPub돋움체_Pro Medium" pitchFamily="18" charset="-127"/>
              </a:rPr>
              <a:t> </a:t>
            </a:r>
            <a:r>
              <a:rPr lang="en-US" altLang="ko-KR" dirty="0" err="1" smtClean="0">
                <a:latin typeface="KoPub돋움체_Pro Medium" pitchFamily="18" charset="-127"/>
                <a:ea typeface="KoPub돋움체_Pro Medium" pitchFamily="18" charset="-127"/>
              </a:rPr>
              <a:t>CatEscape_Android</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저장 장소를 </a:t>
            </a:r>
            <a:r>
              <a:rPr lang="en-US" altLang="ko-KR" dirty="0" err="1" smtClean="0">
                <a:latin typeface="KoPub돋움체_Pro Medium" pitchFamily="18" charset="-127"/>
                <a:ea typeface="KoPub돋움체_Pro Medium" pitchFamily="18" charset="-127"/>
              </a:rPr>
              <a:t>CatEscape</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프로젝트 폴더로 지정함</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Save</a:t>
            </a:r>
            <a:r>
              <a:rPr lang="ko-KR" altLang="en-US" dirty="0" smtClean="0">
                <a:latin typeface="KoPub돋움체_Pro Medium" pitchFamily="18" charset="-127"/>
                <a:ea typeface="KoPub돋움체_Pro Medium" pitchFamily="18" charset="-127"/>
              </a:rPr>
              <a:t>를 클릭해 </a:t>
            </a:r>
            <a:r>
              <a:rPr lang="en-US" altLang="ko-KR" dirty="0" err="1" smtClean="0">
                <a:latin typeface="KoPub돋움체_Pro Medium" pitchFamily="18" charset="-127"/>
                <a:ea typeface="KoPub돋움체_Pro Medium" pitchFamily="18" charset="-127"/>
              </a:rPr>
              <a:t>apk</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파일 작성과 기기로 넣기를 시작함</a:t>
            </a:r>
          </a:p>
          <a:p>
            <a:pPr lvl="1"/>
            <a:r>
              <a:rPr lang="ko-KR" altLang="en-US" dirty="0" smtClean="0">
                <a:latin typeface="KoPub돋움체_Pro Medium" pitchFamily="18" charset="-127"/>
                <a:ea typeface="KoPub돋움체_Pro Medium" pitchFamily="18" charset="-127"/>
              </a:rPr>
              <a:t>기기에서 동작을 확인할 때 매너 모드면 소리가 나지 않으므로 매너 모드를 해제함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a:buNone/>
            </a:pPr>
            <a:r>
              <a:rPr lang="en-US" altLang="ko-KR" b="1" dirty="0" smtClean="0">
                <a:latin typeface="KoPub돋움체_Pro Medium" pitchFamily="18" charset="-127"/>
                <a:ea typeface="KoPub돋움체_Pro Medium" pitchFamily="18" charset="-127"/>
              </a:rPr>
              <a:t>     </a:t>
            </a:r>
            <a:r>
              <a:rPr lang="ko-KR" altLang="en-US" b="1" dirty="0" smtClean="0">
                <a:solidFill>
                  <a:srgbClr val="DA9446"/>
                </a:solidFill>
                <a:latin typeface="KoPub돋움체_Pro Medium" pitchFamily="18" charset="-127"/>
                <a:ea typeface="KoPub돋움체_Pro Medium" pitchFamily="18" charset="-127"/>
              </a:rPr>
              <a:t>플레이어 컨트롤러</a:t>
            </a:r>
            <a:endParaRPr lang="en-US" altLang="ko-KR" dirty="0" smtClean="0">
              <a:solidFill>
                <a:srgbClr val="DA9446"/>
              </a:solidFill>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좌우 화살표 버튼을 눌렀을 때</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화살표 버튼이 눌린 것을 감지하고 플레이어를 움직이는 스크립트를 작성함</a:t>
            </a:r>
            <a:endParaRPr lang="en-US" altLang="ko-KR" dirty="0" smtClean="0">
              <a:latin typeface="KoPub돋움체_Pro Medium" pitchFamily="18" charset="-127"/>
              <a:ea typeface="KoPub돋움체_Pro Medium" pitchFamily="18" charset="-127"/>
            </a:endParaRPr>
          </a:p>
          <a:p>
            <a:pPr>
              <a:buNone/>
            </a:pPr>
            <a:r>
              <a:rPr lang="ko-KR" altLang="en-US" b="1" dirty="0" smtClean="0">
                <a:solidFill>
                  <a:srgbClr val="DA9446"/>
                </a:solidFill>
                <a:latin typeface="KoPub돋움체_Pro Medium" pitchFamily="18" charset="-127"/>
                <a:ea typeface="KoPub돋움체_Pro Medium" pitchFamily="18" charset="-127"/>
              </a:rPr>
              <a:t>     화살 컨트롤러</a:t>
            </a:r>
            <a:endParaRPr lang="en-US" altLang="ko-KR" dirty="0" smtClean="0">
              <a:solidFill>
                <a:srgbClr val="DA9446"/>
              </a:solidFill>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화살을 화면 위에서 아래로 떨어트리는 스크립트를 작성함</a:t>
            </a:r>
            <a:endParaRPr lang="en-US" altLang="ko-KR" dirty="0" smtClean="0">
              <a:latin typeface="KoPub돋움체_Pro Medium" pitchFamily="18" charset="-127"/>
              <a:ea typeface="KoPub돋움체_Pro Medium" pitchFamily="18" charset="-127"/>
            </a:endParaRPr>
          </a:p>
          <a:p>
            <a:pPr>
              <a:buNone/>
            </a:pPr>
            <a:r>
              <a:rPr lang="ko-KR" altLang="en-US" b="1" dirty="0" smtClean="0">
                <a:solidFill>
                  <a:srgbClr val="DA9446"/>
                </a:solidFill>
                <a:latin typeface="KoPub돋움체_Pro Medium" pitchFamily="18" charset="-127"/>
                <a:ea typeface="KoPub돋움체_Pro Medium" pitchFamily="18" charset="-127"/>
              </a:rPr>
              <a:t>     화살 </a:t>
            </a:r>
            <a:r>
              <a:rPr lang="ko-KR" altLang="en-US" b="1" dirty="0" err="1" smtClean="0">
                <a:solidFill>
                  <a:srgbClr val="DA9446"/>
                </a:solidFill>
                <a:latin typeface="KoPub돋움체_Pro Medium" pitchFamily="18" charset="-127"/>
                <a:ea typeface="KoPub돋움체_Pro Medium" pitchFamily="18" charset="-127"/>
              </a:rPr>
              <a:t>제너레이터</a:t>
            </a:r>
            <a:endParaRPr lang="en-US" altLang="ko-KR" dirty="0" smtClean="0">
              <a:solidFill>
                <a:srgbClr val="DA9446"/>
              </a:solidFill>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화살을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초에 한 개 비율로 여기저기에 생성하는 스크립트를 작성함</a:t>
            </a:r>
            <a:endParaRPr lang="en-US" altLang="ko-KR" dirty="0" smtClean="0">
              <a:latin typeface="KoPub돋움체_Pro Medium" pitchFamily="18" charset="-127"/>
              <a:ea typeface="KoPub돋움체_Pro Medium" pitchFamily="18" charset="-127"/>
            </a:endParaRPr>
          </a:p>
          <a:p>
            <a:pPr>
              <a:buNone/>
            </a:pPr>
            <a:r>
              <a:rPr lang="ko-KR" altLang="en-US" b="1" dirty="0" smtClean="0">
                <a:solidFill>
                  <a:srgbClr val="DA9446"/>
                </a:solidFill>
                <a:latin typeface="KoPub돋움체_Pro Medium" pitchFamily="18" charset="-127"/>
                <a:ea typeface="KoPub돋움체_Pro Medium" pitchFamily="18" charset="-127"/>
              </a:rPr>
              <a:t>     </a:t>
            </a:r>
            <a:r>
              <a:rPr lang="en-US" altLang="ko-KR" b="1" dirty="0" smtClean="0">
                <a:solidFill>
                  <a:srgbClr val="DA9446"/>
                </a:solidFill>
                <a:latin typeface="KoPub돋움체_Pro Medium" pitchFamily="18" charset="-127"/>
                <a:ea typeface="KoPub돋움체_Pro Medium" pitchFamily="18" charset="-127"/>
              </a:rPr>
              <a:t>UI</a:t>
            </a:r>
            <a:r>
              <a:rPr lang="ko-KR" altLang="en-US" b="1" dirty="0" smtClean="0">
                <a:solidFill>
                  <a:srgbClr val="DA9446"/>
                </a:solidFill>
                <a:latin typeface="KoPub돋움체_Pro Medium" pitchFamily="18" charset="-127"/>
                <a:ea typeface="KoPub돋움체_Pro Medium" pitchFamily="18" charset="-127"/>
              </a:rPr>
              <a:t>를 갱신할 수 있는 감독</a:t>
            </a:r>
            <a:endParaRPr lang="en-US" altLang="ko-KR" dirty="0" smtClean="0">
              <a:solidFill>
                <a:srgbClr val="DA9446"/>
              </a:solidFill>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플레이어가 화살에 맞으면 화면 오른쪽 위에 표시되는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줄여야 함</a:t>
            </a:r>
          </a:p>
          <a:p>
            <a:pPr lvl="1"/>
            <a:r>
              <a:rPr lang="ko-KR" altLang="en-US" dirty="0" smtClean="0">
                <a:latin typeface="KoPub돋움체_Pro Medium" pitchFamily="18" charset="-127"/>
                <a:ea typeface="KoPub돋움체_Pro Medium" pitchFamily="18" charset="-127"/>
              </a:rPr>
              <a:t>플레이어와 화살의 충돌을 감지하고 </a:t>
            </a:r>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갱신하는 스크립트를 작성해야 함</a:t>
            </a:r>
          </a:p>
          <a:p>
            <a:pPr lvl="1"/>
            <a:endParaRPr lang="ko-KR" altLang="en-US"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5.10 </a:t>
            </a:r>
            <a:r>
              <a:rPr lang="ko-KR" altLang="en-US" dirty="0" err="1" smtClean="0">
                <a:latin typeface="KoPub돋움체_Pro Medium" pitchFamily="18" charset="-127"/>
                <a:ea typeface="KoPub돋움체_Pro Medium" pitchFamily="18" charset="-127"/>
              </a:rPr>
              <a:t>스마트폰에서</a:t>
            </a:r>
            <a:r>
              <a:rPr lang="ko-KR" altLang="en-US" dirty="0" smtClean="0">
                <a:latin typeface="KoPub돋움체_Pro Medium" pitchFamily="18" charset="-127"/>
                <a:ea typeface="KoPub돋움체_Pro Medium" pitchFamily="18" charset="-127"/>
              </a:rPr>
              <a:t> 움직여 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디버깅할 때 필요한 </a:t>
            </a:r>
            <a:r>
              <a:rPr lang="en-US" altLang="ko-KR" dirty="0" err="1" smtClean="0">
                <a:latin typeface="KoPub돋움체_Pro Medium" pitchFamily="18" charset="-127"/>
                <a:ea typeface="KoPub돋움체_Pro Medium" pitchFamily="18" charset="-127"/>
              </a:rPr>
              <a:t>Debug.Log</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오류 메시지가 나오지는 않았지만 ‘의도했던 동작과 전혀 다른 상황’이 자주 발생함</a:t>
            </a:r>
          </a:p>
          <a:p>
            <a:pPr lvl="1"/>
            <a:r>
              <a:rPr lang="ko-KR" altLang="en-US" dirty="0" smtClean="0">
                <a:latin typeface="KoPub돋움체_Pro Medium" pitchFamily="18" charset="-127"/>
                <a:ea typeface="KoPub돋움체_Pro Medium" pitchFamily="18" charset="-127"/>
              </a:rPr>
              <a:t>오류 중에서 가장 찾기 어려운 오류이지만 꽤 자주 발생함</a:t>
            </a:r>
          </a:p>
          <a:p>
            <a:pPr lvl="1"/>
            <a:r>
              <a:rPr lang="ko-KR" altLang="en-US" dirty="0" smtClean="0">
                <a:latin typeface="KoPub돋움체_Pro Medium" pitchFamily="18" charset="-127"/>
                <a:ea typeface="KoPub돋움체_Pro Medium" pitchFamily="18" charset="-127"/>
              </a:rPr>
              <a:t>이때는 해당 변수를 </a:t>
            </a:r>
            <a:r>
              <a:rPr lang="en-US" altLang="ko-KR" dirty="0" err="1" smtClean="0">
                <a:latin typeface="KoPub돋움체_Pro Medium" pitchFamily="18" charset="-127"/>
                <a:ea typeface="KoPub돋움체_Pro Medium" pitchFamily="18" charset="-127"/>
              </a:rPr>
              <a:t>Debug.Log</a:t>
            </a:r>
            <a:r>
              <a:rPr lang="ko-KR" altLang="en-US" dirty="0" smtClean="0">
                <a:latin typeface="KoPub돋움체_Pro Medium" pitchFamily="18" charset="-127"/>
                <a:ea typeface="KoPub돋움체_Pro Medium" pitchFamily="18" charset="-127"/>
              </a:rPr>
              <a:t>로 출력해서 확인해 보는 것이 좋음</a:t>
            </a:r>
          </a:p>
          <a:p>
            <a:pPr lvl="1"/>
            <a:r>
              <a:rPr lang="ko-KR" altLang="en-US" dirty="0" smtClean="0">
                <a:latin typeface="KoPub돋움체_Pro Medium" pitchFamily="18" charset="-127"/>
                <a:ea typeface="KoPub돋움체_Pro Medium" pitchFamily="18" charset="-127"/>
              </a:rPr>
              <a:t>예를 들어 ‘캐릭터 움직임이 생각한 것과 전혀 다르다’면 </a:t>
            </a:r>
            <a:r>
              <a:rPr lang="en-US" altLang="ko-KR" dirty="0" err="1" smtClean="0">
                <a:latin typeface="KoPub돋움체_Pro Medium" pitchFamily="18" charset="-127"/>
                <a:ea typeface="KoPub돋움체_Pro Medium" pitchFamily="18" charset="-127"/>
              </a:rPr>
              <a:t>Debug.Log</a:t>
            </a:r>
            <a:r>
              <a:rPr lang="ko-KR" altLang="en-US" dirty="0" smtClean="0">
                <a:latin typeface="KoPub돋움체_Pro Medium" pitchFamily="18" charset="-127"/>
                <a:ea typeface="KoPub돋움체_Pro Medium" pitchFamily="18" charset="-127"/>
              </a:rPr>
              <a:t>로 캐릭터 좌표</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transform.position</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를 출력해 확인함</a:t>
            </a:r>
          </a:p>
          <a:p>
            <a:pPr lvl="1"/>
            <a:r>
              <a:rPr lang="ko-KR" altLang="en-US" dirty="0" smtClean="0">
                <a:latin typeface="KoPub돋움체_Pro Medium" pitchFamily="18" charset="-127"/>
                <a:ea typeface="KoPub돋움체_Pro Medium" pitchFamily="18" charset="-127"/>
              </a:rPr>
              <a:t>그래도 모르겠다면 캐릭터가 받는 힘 값을 출력해 확인함</a:t>
            </a:r>
          </a:p>
          <a:p>
            <a:pPr lvl="1"/>
            <a:r>
              <a:rPr lang="ko-KR" altLang="en-US" dirty="0" smtClean="0">
                <a:latin typeface="KoPub돋움체_Pro Medium" pitchFamily="18" charset="-127"/>
                <a:ea typeface="KoPub돋움체_Pro Medium" pitchFamily="18" charset="-127"/>
              </a:rPr>
              <a:t>‘그래도 모르면</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이라는 식으로 점점 거슬러 올라가다 보면 의도대로 움직이지 않는 변수를 특정해서 해결할 수 있음</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smtClean="0"/>
              <a:t>중간고사 정리</a:t>
            </a:r>
            <a:endParaRPr lang="ko-KR" altLang="en-US" dirty="0"/>
          </a:p>
        </p:txBody>
      </p:sp>
      <p:sp>
        <p:nvSpPr>
          <p:cNvPr id="3" name="내용 개체 틀 2"/>
          <p:cNvSpPr>
            <a:spLocks noGrp="1"/>
          </p:cNvSpPr>
          <p:nvPr>
            <p:ph idx="1"/>
          </p:nvPr>
        </p:nvSpPr>
        <p:spPr/>
        <p:txBody>
          <a:bodyPr/>
          <a:lstStyle/>
          <a:p>
            <a:r>
              <a:rPr lang="en-US" altLang="ko-KR" dirty="0" smtClean="0"/>
              <a:t> VR </a:t>
            </a:r>
            <a:r>
              <a:rPr lang="ko-KR" altLang="en-US" dirty="0" smtClean="0"/>
              <a:t>관련 역사 인물 및 기술 방식</a:t>
            </a:r>
            <a:endParaRPr lang="en-US" altLang="ko-KR" dirty="0" smtClean="0"/>
          </a:p>
          <a:p>
            <a:r>
              <a:rPr lang="en-US" altLang="ko-KR" dirty="0"/>
              <a:t> </a:t>
            </a:r>
            <a:r>
              <a:rPr lang="ko-KR" altLang="en-US" dirty="0" err="1" smtClean="0"/>
              <a:t>오딧세이</a:t>
            </a:r>
            <a:r>
              <a:rPr lang="en-US" altLang="ko-KR" dirty="0" smtClean="0"/>
              <a:t>/</a:t>
            </a:r>
            <a:r>
              <a:rPr lang="ko-KR" altLang="en-US" dirty="0" err="1" smtClean="0"/>
              <a:t>바이브</a:t>
            </a:r>
            <a:r>
              <a:rPr lang="ko-KR" altLang="en-US" dirty="0" smtClean="0"/>
              <a:t> 기본 구성 요소</a:t>
            </a:r>
            <a:endParaRPr lang="en-US" altLang="ko-KR" dirty="0" smtClean="0"/>
          </a:p>
          <a:p>
            <a:r>
              <a:rPr lang="en-US" altLang="ko-KR" dirty="0"/>
              <a:t> </a:t>
            </a:r>
            <a:r>
              <a:rPr lang="ko-KR" altLang="en-US" dirty="0" smtClean="0"/>
              <a:t>오브젝트 제어 기능 버튼 이름 및 기능</a:t>
            </a:r>
            <a:endParaRPr lang="en-US" altLang="ko-KR" dirty="0" smtClean="0"/>
          </a:p>
          <a:p>
            <a:r>
              <a:rPr lang="en-US" altLang="ko-KR" dirty="0"/>
              <a:t> </a:t>
            </a:r>
            <a:r>
              <a:rPr lang="en-US" altLang="ko-KR" dirty="0" smtClean="0"/>
              <a:t>5</a:t>
            </a:r>
            <a:r>
              <a:rPr lang="ko-KR" altLang="en-US" dirty="0" smtClean="0"/>
              <a:t>가지 화면 이름 및 기능</a:t>
            </a:r>
            <a:endParaRPr lang="en-US" altLang="ko-KR" dirty="0" smtClean="0"/>
          </a:p>
          <a:p>
            <a:r>
              <a:rPr lang="en-US" altLang="ko-KR" dirty="0"/>
              <a:t> </a:t>
            </a:r>
            <a:r>
              <a:rPr lang="ko-KR" altLang="en-US" dirty="0" smtClean="0"/>
              <a:t>스크립트 </a:t>
            </a:r>
            <a:r>
              <a:rPr lang="en-US" altLang="ko-KR" dirty="0" smtClean="0"/>
              <a:t>3</a:t>
            </a:r>
            <a:r>
              <a:rPr lang="ko-KR" altLang="en-US" dirty="0" smtClean="0"/>
              <a:t>가지 종류</a:t>
            </a:r>
            <a:endParaRPr lang="en-US" altLang="ko-KR" dirty="0" smtClean="0"/>
          </a:p>
          <a:p>
            <a:r>
              <a:rPr lang="en-US" altLang="ko-KR" dirty="0"/>
              <a:t> </a:t>
            </a:r>
            <a:r>
              <a:rPr lang="en-US" altLang="ko-KR" dirty="0" err="1"/>
              <a:t>c#</a:t>
            </a:r>
            <a:r>
              <a:rPr lang="en-US" altLang="ko-KR" dirty="0"/>
              <a:t> </a:t>
            </a:r>
            <a:r>
              <a:rPr lang="ko-KR" altLang="en-US" dirty="0"/>
              <a:t>클래스 멤버 접근 </a:t>
            </a:r>
            <a:r>
              <a:rPr lang="ko-KR" altLang="en-US" dirty="0" err="1" smtClean="0"/>
              <a:t>수식자</a:t>
            </a:r>
            <a:endParaRPr lang="en-US" altLang="ko-KR" dirty="0" smtClean="0"/>
          </a:p>
          <a:p>
            <a:r>
              <a:rPr lang="en-US" altLang="ko-KR" dirty="0"/>
              <a:t> </a:t>
            </a:r>
            <a:r>
              <a:rPr lang="ko-KR" altLang="en-US" dirty="0" smtClean="0"/>
              <a:t>게임 기획</a:t>
            </a:r>
            <a:r>
              <a:rPr lang="en-US" altLang="ko-KR" dirty="0" smtClean="0"/>
              <a:t>/</a:t>
            </a:r>
            <a:r>
              <a:rPr lang="ko-KR" altLang="en-US" dirty="0" smtClean="0"/>
              <a:t>설계하는 </a:t>
            </a:r>
            <a:r>
              <a:rPr lang="en-US" altLang="ko-KR" dirty="0" smtClean="0"/>
              <a:t>5</a:t>
            </a:r>
            <a:r>
              <a:rPr lang="ko-KR" altLang="en-US" dirty="0" smtClean="0"/>
              <a:t>단계 과정</a:t>
            </a:r>
            <a:endParaRPr lang="en-US" altLang="ko-KR" dirty="0" smtClean="0"/>
          </a:p>
          <a:p>
            <a:r>
              <a:rPr lang="en-US" altLang="ko-KR" dirty="0"/>
              <a:t> </a:t>
            </a:r>
            <a:r>
              <a:rPr lang="ko-KR" altLang="en-US" dirty="0" smtClean="0"/>
              <a:t>오브젝트</a:t>
            </a:r>
            <a:r>
              <a:rPr lang="en-US" altLang="ko-KR" dirty="0" smtClean="0"/>
              <a:t>, UI, </a:t>
            </a:r>
            <a:r>
              <a:rPr lang="ko-KR" altLang="en-US" dirty="0" err="1" smtClean="0"/>
              <a:t>프리팹</a:t>
            </a:r>
            <a:r>
              <a:rPr lang="ko-KR" altLang="en-US" dirty="0" smtClean="0"/>
              <a:t> 적용하는 과정</a:t>
            </a:r>
            <a:endParaRPr lang="en-US" altLang="ko-KR" dirty="0" smtClean="0"/>
          </a:p>
        </p:txBody>
      </p:sp>
    </p:spTree>
    <p:extLst>
      <p:ext uri="{BB962C8B-B14F-4D97-AF65-F5344CB8AC3E}">
        <p14:creationId xmlns:p14="http://schemas.microsoft.com/office/powerpoint/2010/main" val="3350977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공장 만들기는 움직이는 오브젝트에 비해 조금 복잡하고 </a:t>
            </a:r>
            <a:r>
              <a:rPr lang="ko-KR" altLang="en-US" dirty="0" err="1" smtClean="0">
                <a:latin typeface="KoPub돋움체_Pro Medium" pitchFamily="18" charset="-127"/>
                <a:ea typeface="KoPub돋움체_Pro Medium" pitchFamily="18" charset="-127"/>
              </a:rPr>
              <a:t>프리팹이라는</a:t>
            </a:r>
            <a:r>
              <a:rPr lang="ko-KR" altLang="en-US" dirty="0" smtClean="0">
                <a:latin typeface="KoPub돋움체_Pro Medium" pitchFamily="18" charset="-127"/>
                <a:ea typeface="KoPub돋움체_Pro Medium" pitchFamily="18" charset="-127"/>
              </a:rPr>
              <a:t> 새로운 개념까지 등장해 더 어렵게 느껴질 수 있음</a:t>
            </a:r>
          </a:p>
          <a:p>
            <a:pPr lvl="1"/>
            <a:endParaRPr lang="ko-KR" altLang="en-US" dirty="0" smtClean="0">
              <a:latin typeface="KoPub돋움체_Pro Medium" pitchFamily="18" charset="-127"/>
              <a:ea typeface="KoPub돋움체_Pro Medium" pitchFamily="18" charset="-127"/>
            </a:endParaRPr>
          </a:p>
        </p:txBody>
      </p:sp>
      <p:grpSp>
        <p:nvGrpSpPr>
          <p:cNvPr id="4" name="그룹 11"/>
          <p:cNvGrpSpPr/>
          <p:nvPr/>
        </p:nvGrpSpPr>
        <p:grpSpPr>
          <a:xfrm>
            <a:off x="597117" y="234375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5-9 </a:t>
              </a:r>
              <a:r>
                <a:rPr lang="ko-KR" altLang="en-US" sz="1200" b="1" dirty="0" smtClean="0">
                  <a:solidFill>
                    <a:srgbClr val="504B4B"/>
                  </a:solidFill>
                  <a:latin typeface="KoPub돋움체_Pro Medium" pitchFamily="18" charset="-127"/>
                  <a:ea typeface="KoPub돋움체_Pro Medium" pitchFamily="18" charset="-127"/>
                </a:rPr>
                <a:t>게임을 제작하는 흐름</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7170" name="Picture 2"/>
          <p:cNvPicPr>
            <a:picLocks noChangeAspect="1" noChangeArrowheads="1"/>
          </p:cNvPicPr>
          <p:nvPr/>
        </p:nvPicPr>
        <p:blipFill>
          <a:blip r:embed="rId4" cstate="print"/>
          <a:srcRect/>
          <a:stretch>
            <a:fillRect/>
          </a:stretch>
        </p:blipFill>
        <p:spPr bwMode="auto">
          <a:xfrm>
            <a:off x="597117" y="2680109"/>
            <a:ext cx="8146289" cy="357008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프로젝트와 씬 만들기</a:t>
            </a:r>
          </a:p>
        </p:txBody>
      </p:sp>
      <p:pic>
        <p:nvPicPr>
          <p:cNvPr id="8194" name="Picture 2"/>
          <p:cNvPicPr>
            <a:picLocks noChangeAspect="1" noChangeArrowheads="1"/>
          </p:cNvPicPr>
          <p:nvPr/>
        </p:nvPicPr>
        <p:blipFill>
          <a:blip r:embed="rId3" cstate="print"/>
          <a:srcRect/>
          <a:stretch>
            <a:fillRect/>
          </a:stretch>
        </p:blipFill>
        <p:spPr bwMode="auto">
          <a:xfrm>
            <a:off x="691982" y="1758397"/>
            <a:ext cx="8258150" cy="138593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프로젝트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먼저 프로젝트를 만듦</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유니티</a:t>
            </a:r>
            <a:r>
              <a:rPr lang="ko-KR" altLang="en-US" dirty="0" smtClean="0">
                <a:latin typeface="KoPub돋움체_Pro Medium" pitchFamily="18" charset="-127"/>
                <a:ea typeface="KoPub돋움체_Pro Medium" pitchFamily="18" charset="-127"/>
              </a:rPr>
              <a:t> 허브를 실행할 때 표시되는 화면에서 새로 생성을 클릭하거나 도구 바에서 </a:t>
            </a:r>
            <a:r>
              <a:rPr lang="en-US" altLang="ko-KR" dirty="0" smtClean="0">
                <a:latin typeface="KoPub돋움체_Pro Medium" pitchFamily="18" charset="-127"/>
                <a:ea typeface="KoPub돋움체_Pro Medium" pitchFamily="18" charset="-127"/>
              </a:rPr>
              <a:t>File → New Project</a:t>
            </a:r>
            <a:r>
              <a:rPr lang="ko-KR" altLang="en-US" dirty="0" smtClean="0">
                <a:latin typeface="KoPub돋움체_Pro Medium" pitchFamily="18" charset="-127"/>
                <a:ea typeface="KoPub돋움체_Pro Medium" pitchFamily="18" charset="-127"/>
              </a:rPr>
              <a:t>를 선택함</a:t>
            </a:r>
          </a:p>
          <a:p>
            <a:pPr lvl="1"/>
            <a:r>
              <a:rPr lang="ko-KR" altLang="en-US" dirty="0" smtClean="0">
                <a:latin typeface="KoPub돋움체_Pro Medium" pitchFamily="18" charset="-127"/>
                <a:ea typeface="KoPub돋움체_Pro Medium" pitchFamily="18" charset="-127"/>
              </a:rPr>
              <a:t>프로젝트 설정 화면에서 프로젝트 이름을 </a:t>
            </a:r>
            <a:r>
              <a:rPr lang="en-US" altLang="ko-KR" dirty="0" err="1" smtClean="0">
                <a:latin typeface="KoPub돋움체_Pro Medium" pitchFamily="18" charset="-127"/>
                <a:ea typeface="KoPub돋움체_Pro Medium" pitchFamily="18" charset="-127"/>
              </a:rPr>
              <a:t>CatEscape</a:t>
            </a:r>
            <a:r>
              <a:rPr lang="ko-KR" altLang="en-US" dirty="0" smtClean="0">
                <a:latin typeface="KoPub돋움체_Pro Medium" pitchFamily="18" charset="-127"/>
                <a:ea typeface="KoPub돋움체_Pro Medium" pitchFamily="18" charset="-127"/>
              </a:rPr>
              <a:t>로 입력하고 템플릿을 </a:t>
            </a:r>
            <a:r>
              <a:rPr lang="en-US" altLang="ko-KR" dirty="0" smtClean="0">
                <a:latin typeface="KoPub돋움체_Pro Medium" pitchFamily="18" charset="-127"/>
                <a:ea typeface="KoPub돋움체_Pro Medium" pitchFamily="18" charset="-127"/>
              </a:rPr>
              <a:t>2D</a:t>
            </a:r>
            <a:r>
              <a:rPr lang="ko-KR" altLang="en-US" dirty="0" smtClean="0">
                <a:latin typeface="KoPub돋움체_Pro Medium" pitchFamily="18" charset="-127"/>
                <a:ea typeface="KoPub돋움체_Pro Medium" pitchFamily="18" charset="-127"/>
              </a:rPr>
              <a:t>로 선택함</a:t>
            </a:r>
          </a:p>
          <a:p>
            <a:pPr lvl="1"/>
            <a:r>
              <a:rPr lang="ko-KR" altLang="en-US" dirty="0" smtClean="0">
                <a:latin typeface="KoPub돋움체_Pro Medium" pitchFamily="18" charset="-127"/>
                <a:ea typeface="KoPub돋움체_Pro Medium" pitchFamily="18" charset="-127"/>
              </a:rPr>
              <a:t>프로젝트 저장 위치를 지정하고 생성을 클릭함</a:t>
            </a:r>
          </a:p>
          <a:p>
            <a:pPr lvl="1"/>
            <a:r>
              <a:rPr lang="ko-KR" altLang="en-US" dirty="0" smtClean="0">
                <a:latin typeface="KoPub돋움체_Pro Medium" pitchFamily="18" charset="-127"/>
                <a:ea typeface="KoPub돋움체_Pro Medium" pitchFamily="18" charset="-127"/>
              </a:rPr>
              <a:t>지정한 폴더에 프로젝트가 만들어지고 </a:t>
            </a:r>
            <a:r>
              <a:rPr lang="ko-KR" altLang="en-US" dirty="0" err="1" smtClean="0">
                <a:latin typeface="KoPub돋움체_Pro Medium" pitchFamily="18" charset="-127"/>
                <a:ea typeface="KoPub돋움체_Pro Medium" pitchFamily="18" charset="-127"/>
              </a:rPr>
              <a:t>유니티</a:t>
            </a:r>
            <a:r>
              <a:rPr lang="ko-KR" altLang="en-US" dirty="0" smtClean="0">
                <a:latin typeface="KoPub돋움체_Pro Medium" pitchFamily="18" charset="-127"/>
                <a:ea typeface="KoPub돋움체_Pro Medium" pitchFamily="18" charset="-127"/>
              </a:rPr>
              <a:t> 에디터가 실행됨</a:t>
            </a:r>
          </a:p>
        </p:txBody>
      </p:sp>
      <p:pic>
        <p:nvPicPr>
          <p:cNvPr id="9218" name="Picture 2"/>
          <p:cNvPicPr>
            <a:picLocks noChangeAspect="1" noChangeArrowheads="1"/>
          </p:cNvPicPr>
          <p:nvPr/>
        </p:nvPicPr>
        <p:blipFill>
          <a:blip r:embed="rId3" cstate="print"/>
          <a:srcRect/>
          <a:stretch>
            <a:fillRect/>
          </a:stretch>
        </p:blipFill>
        <p:spPr bwMode="auto">
          <a:xfrm>
            <a:off x="1115580" y="3764128"/>
            <a:ext cx="2871833" cy="70179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프로젝트에 리소스 추가</a:t>
            </a:r>
          </a:p>
        </p:txBody>
      </p:sp>
      <p:grpSp>
        <p:nvGrpSpPr>
          <p:cNvPr id="5" name="그룹 11"/>
          <p:cNvGrpSpPr/>
          <p:nvPr/>
        </p:nvGrpSpPr>
        <p:grpSpPr>
          <a:xfrm>
            <a:off x="597117" y="176768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5-10 </a:t>
              </a:r>
              <a:r>
                <a:rPr lang="ko-KR" altLang="en-US" sz="1200" b="1" dirty="0" smtClean="0">
                  <a:solidFill>
                    <a:srgbClr val="504B4B"/>
                  </a:solidFill>
                  <a:latin typeface="KoPub돋움체_Pro Medium" pitchFamily="18" charset="-127"/>
                  <a:ea typeface="KoPub돋움체_Pro Medium" pitchFamily="18" charset="-127"/>
                </a:rPr>
                <a:t>리소스 추가하기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0242" name="Picture 2"/>
          <p:cNvPicPr>
            <a:picLocks noChangeAspect="1" noChangeArrowheads="1"/>
          </p:cNvPicPr>
          <p:nvPr/>
        </p:nvPicPr>
        <p:blipFill>
          <a:blip r:embed="rId4" cstate="print"/>
          <a:srcRect/>
          <a:stretch>
            <a:fillRect/>
          </a:stretch>
        </p:blipFill>
        <p:spPr bwMode="auto">
          <a:xfrm>
            <a:off x="578316" y="2082689"/>
            <a:ext cx="8487030" cy="405384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프로젝트에 리소스 추가</a:t>
            </a:r>
          </a:p>
        </p:txBody>
      </p:sp>
      <p:grpSp>
        <p:nvGrpSpPr>
          <p:cNvPr id="4" name="그룹 11"/>
          <p:cNvGrpSpPr/>
          <p:nvPr/>
        </p:nvGrpSpPr>
        <p:grpSpPr>
          <a:xfrm>
            <a:off x="597117" y="176768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표 </a:t>
              </a:r>
              <a:r>
                <a:rPr lang="en-US" altLang="ko-KR" sz="1200" b="1" dirty="0" smtClean="0">
                  <a:solidFill>
                    <a:srgbClr val="504B4B"/>
                  </a:solidFill>
                  <a:latin typeface="KoPub돋움체_Pro Medium" pitchFamily="18" charset="-127"/>
                  <a:ea typeface="KoPub돋움체_Pro Medium" pitchFamily="18" charset="-127"/>
                </a:rPr>
                <a:t>5-1 </a:t>
              </a:r>
              <a:r>
                <a:rPr lang="ko-KR" altLang="en-US" sz="1200" b="1" dirty="0" smtClean="0">
                  <a:solidFill>
                    <a:srgbClr val="504B4B"/>
                  </a:solidFill>
                  <a:latin typeface="KoPub돋움체_Pro Medium" pitchFamily="18" charset="-127"/>
                  <a:ea typeface="KoPub돋움체_Pro Medium" pitchFamily="18" charset="-127"/>
                </a:rPr>
                <a:t>사용할 리소스의 형식과 역할</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1266" name="Picture 2"/>
          <p:cNvPicPr>
            <a:picLocks noChangeAspect="1" noChangeArrowheads="1"/>
          </p:cNvPicPr>
          <p:nvPr/>
        </p:nvPicPr>
        <p:blipFill>
          <a:blip r:embed="rId4" cstate="print"/>
          <a:srcRect/>
          <a:stretch>
            <a:fillRect/>
          </a:stretch>
        </p:blipFill>
        <p:spPr bwMode="auto">
          <a:xfrm>
            <a:off x="539511" y="2046432"/>
            <a:ext cx="7023026" cy="372392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프로젝트에 리소스 추가</a:t>
            </a:r>
          </a:p>
        </p:txBody>
      </p:sp>
      <p:grpSp>
        <p:nvGrpSpPr>
          <p:cNvPr id="4" name="그룹 11"/>
          <p:cNvGrpSpPr/>
          <p:nvPr/>
        </p:nvGrpSpPr>
        <p:grpSpPr>
          <a:xfrm>
            <a:off x="597117" y="176768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5-11 </a:t>
              </a:r>
              <a:r>
                <a:rPr lang="ko-KR" altLang="en-US" sz="1200" b="1" dirty="0" smtClean="0">
                  <a:solidFill>
                    <a:srgbClr val="504B4B"/>
                  </a:solidFill>
                  <a:latin typeface="KoPub돋움체_Pro Medium" pitchFamily="18" charset="-127"/>
                  <a:ea typeface="KoPub돋움체_Pro Medium" pitchFamily="18" charset="-127"/>
                </a:rPr>
                <a:t>사용할 리소스</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2290" name="Picture 2"/>
          <p:cNvPicPr>
            <a:picLocks noChangeAspect="1" noChangeArrowheads="1"/>
          </p:cNvPicPr>
          <p:nvPr/>
        </p:nvPicPr>
        <p:blipFill>
          <a:blip r:embed="rId4" cstate="print"/>
          <a:srcRect/>
          <a:stretch>
            <a:fillRect/>
          </a:stretch>
        </p:blipFill>
        <p:spPr bwMode="auto">
          <a:xfrm>
            <a:off x="539510" y="2113592"/>
            <a:ext cx="8299690" cy="160344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제목 2"/>
          <p:cNvSpPr>
            <a:spLocks noGrp="1"/>
          </p:cNvSpPr>
          <p:nvPr>
            <p:ph type="ctrTitle"/>
          </p:nvPr>
        </p:nvSpPr>
        <p:spPr>
          <a:xfrm>
            <a:off x="0" y="2770825"/>
            <a:ext cx="9144000" cy="1464673"/>
          </a:xfrm>
        </p:spPr>
        <p:txBody>
          <a:bodyPr/>
          <a:lstStyle/>
          <a:p>
            <a:pPr lvl="0"/>
            <a:r>
              <a:rPr lang="ko-KR" altLang="en-US" dirty="0" err="1" smtClean="0"/>
              <a:t>프리팹과</a:t>
            </a:r>
            <a:r>
              <a:rPr lang="ko-KR" altLang="en-US" dirty="0" smtClean="0"/>
              <a:t> 충돌 판정</a:t>
            </a:r>
            <a:endParaRPr lang="ko-KR" altLang="ko-KR" dirty="0">
              <a:solidFill>
                <a:schemeClr val="tx1">
                  <a:lumMod val="50000"/>
                </a:schemeClr>
              </a:solidFill>
            </a:endParaRPr>
          </a:p>
        </p:txBody>
      </p:sp>
    </p:spTree>
    <p:extLst>
      <p:ext uri="{BB962C8B-B14F-4D97-AF65-F5344CB8AC3E}">
        <p14:creationId xmlns:p14="http://schemas.microsoft.com/office/powerpoint/2010/main" val="2095036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스마트폰용으로</a:t>
            </a:r>
            <a:r>
              <a:rPr lang="ko-KR" altLang="en-US" dirty="0" smtClean="0">
                <a:latin typeface="KoPub돋움체_Pro Medium" pitchFamily="18" charset="-127"/>
                <a:ea typeface="KoPub돋움체_Pro Medium" pitchFamily="18" charset="-127"/>
              </a:rPr>
              <a:t> 설정하기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도구 바에서 </a:t>
            </a:r>
            <a:r>
              <a:rPr lang="en-US" altLang="ko-KR" dirty="0" smtClean="0">
                <a:latin typeface="KoPub돋움체_Pro Medium" pitchFamily="18" charset="-127"/>
                <a:ea typeface="KoPub돋움체_Pro Medium" pitchFamily="18" charset="-127"/>
              </a:rPr>
              <a:t>File → Build Settings</a:t>
            </a:r>
            <a:r>
              <a:rPr lang="ko-KR" altLang="en-US" dirty="0" smtClean="0">
                <a:latin typeface="KoPub돋움체_Pro Medium" pitchFamily="18" charset="-127"/>
                <a:ea typeface="KoPub돋움체_Pro Medium" pitchFamily="18" charset="-127"/>
              </a:rPr>
              <a:t>를 선택함</a:t>
            </a:r>
          </a:p>
          <a:p>
            <a:pPr lvl="1"/>
            <a:r>
              <a:rPr lang="en-US" altLang="ko-KR" dirty="0" smtClean="0">
                <a:latin typeface="KoPub돋움체_Pro Medium" pitchFamily="18" charset="-127"/>
                <a:ea typeface="KoPub돋움체_Pro Medium" pitchFamily="18" charset="-127"/>
              </a:rPr>
              <a:t>Build Settings </a:t>
            </a:r>
            <a:r>
              <a:rPr lang="ko-KR" altLang="en-US" dirty="0" smtClean="0">
                <a:latin typeface="KoPub돋움체_Pro Medium" pitchFamily="18" charset="-127"/>
                <a:ea typeface="KoPub돋움체_Pro Medium" pitchFamily="18" charset="-127"/>
              </a:rPr>
              <a:t>창에서 </a:t>
            </a:r>
            <a:r>
              <a:rPr lang="en-US" altLang="ko-KR" dirty="0" smtClean="0">
                <a:latin typeface="KoPub돋움체_Pro Medium" pitchFamily="18" charset="-127"/>
                <a:ea typeface="KoPub돋움체_Pro Medium" pitchFamily="18" charset="-127"/>
              </a:rPr>
              <a:t>Platform</a:t>
            </a:r>
            <a:r>
              <a:rPr lang="ko-KR" altLang="en-US" dirty="0" smtClean="0">
                <a:latin typeface="KoPub돋움체_Pro Medium" pitchFamily="18" charset="-127"/>
                <a:ea typeface="KoPub돋움체_Pro Medium" pitchFamily="18" charset="-127"/>
              </a:rPr>
              <a:t>을 </a:t>
            </a:r>
            <a:r>
              <a:rPr lang="en-US" altLang="ko-KR" dirty="0" err="1" smtClean="0">
                <a:latin typeface="KoPub돋움체_Pro Medium" pitchFamily="18" charset="-127"/>
                <a:ea typeface="KoPub돋움체_Pro Medium" pitchFamily="18" charset="-127"/>
              </a:rPr>
              <a:t>iOS</a:t>
            </a:r>
            <a:r>
              <a:rPr lang="ko-KR" altLang="en-US" dirty="0" smtClean="0">
                <a:latin typeface="KoPub돋움체_Pro Medium" pitchFamily="18" charset="-127"/>
                <a:ea typeface="KoPub돋움체_Pro Medium" pitchFamily="18" charset="-127"/>
              </a:rPr>
              <a:t>로 선택하고 </a:t>
            </a:r>
            <a:r>
              <a:rPr lang="en-US" altLang="ko-KR" dirty="0" smtClean="0">
                <a:latin typeface="KoPub돋움체_Pro Medium" pitchFamily="18" charset="-127"/>
                <a:ea typeface="KoPub돋움체_Pro Medium" pitchFamily="18" charset="-127"/>
              </a:rPr>
              <a:t>Switch Platform</a:t>
            </a:r>
            <a:r>
              <a:rPr lang="ko-KR" altLang="en-US" dirty="0" smtClean="0">
                <a:latin typeface="KoPub돋움체_Pro Medium" pitchFamily="18" charset="-127"/>
                <a:ea typeface="KoPub돋움체_Pro Medium" pitchFamily="18" charset="-127"/>
              </a:rPr>
              <a:t> 클릭함</a:t>
            </a:r>
            <a:r>
              <a:rPr lang="en-US" altLang="ko-KR" dirty="0" smtClean="0">
                <a:latin typeface="KoPub돋움체_Pro Medium" pitchFamily="18" charset="-127"/>
                <a:ea typeface="KoPub돋움체_Pro Medium" pitchFamily="18" charset="-127"/>
              </a:rPr>
              <a:t>(</a:t>
            </a:r>
            <a:r>
              <a:rPr lang="ko-KR" altLang="en-US" dirty="0" err="1" smtClean="0">
                <a:latin typeface="KoPub돋움체_Pro Medium" pitchFamily="18" charset="-127"/>
                <a:ea typeface="KoPub돋움체_Pro Medium" pitchFamily="18" charset="-127"/>
              </a:rPr>
              <a:t>안드로이드에서</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빌드하려면</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Platform</a:t>
            </a:r>
            <a:r>
              <a:rPr lang="ko-KR" altLang="en-US" dirty="0" smtClean="0">
                <a:latin typeface="KoPub돋움체_Pro Medium" pitchFamily="18" charset="-127"/>
                <a:ea typeface="KoPub돋움체_Pro Medium" pitchFamily="18" charset="-127"/>
              </a:rPr>
              <a:t>을 </a:t>
            </a:r>
            <a:r>
              <a:rPr lang="en-US" altLang="ko-KR" dirty="0" smtClean="0">
                <a:latin typeface="KoPub돋움체_Pro Medium" pitchFamily="18" charset="-127"/>
                <a:ea typeface="KoPub돋움체_Pro Medium" pitchFamily="18" charset="-127"/>
              </a:rPr>
              <a:t>Android</a:t>
            </a:r>
            <a:r>
              <a:rPr lang="ko-KR" altLang="en-US" dirty="0" smtClean="0">
                <a:latin typeface="KoPub돋움체_Pro Medium" pitchFamily="18" charset="-127"/>
                <a:ea typeface="KoPub돋움체_Pro Medium" pitchFamily="18" charset="-127"/>
              </a:rPr>
              <a:t>로 선택함</a:t>
            </a:r>
            <a:r>
              <a:rPr lang="en-US" altLang="ko-KR" dirty="0" smtClean="0">
                <a:latin typeface="KoPub돋움체_Pro Medium" pitchFamily="18" charset="-127"/>
                <a:ea typeface="KoPub돋움체_Pro Medium" pitchFamily="18" charset="-127"/>
              </a:rPr>
              <a:t>)</a:t>
            </a:r>
          </a:p>
          <a:p>
            <a:pPr lvl="1"/>
            <a:endParaRPr lang="en-US" altLang="ko-KR" dirty="0" smtClean="0">
              <a:latin typeface="KoPub돋움체_Pro Medium" pitchFamily="18" charset="-127"/>
              <a:ea typeface="KoPub돋움체_Pro Medium" pitchFamily="18" charset="-127"/>
            </a:endParaRPr>
          </a:p>
          <a:p>
            <a:r>
              <a:rPr lang="ko-KR" altLang="en-US" dirty="0" smtClean="0">
                <a:latin typeface="KoPub돋움체_Pro Medium" pitchFamily="18" charset="-127"/>
                <a:ea typeface="KoPub돋움체_Pro Medium" pitchFamily="18" charset="-127"/>
              </a:rPr>
              <a:t>화면 크기 설정</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 화면 크기를 설정함</a:t>
            </a:r>
          </a:p>
          <a:p>
            <a:pPr lvl="1"/>
            <a:r>
              <a:rPr lang="en-US" altLang="ko-KR" dirty="0" smtClean="0">
                <a:latin typeface="KoPub돋움체_Pro Medium" pitchFamily="18" charset="-127"/>
                <a:ea typeface="KoPub돋움체_Pro Medium" pitchFamily="18" charset="-127"/>
              </a:rPr>
              <a:t>Scene </a:t>
            </a:r>
            <a:r>
              <a:rPr lang="ko-KR" altLang="en-US" dirty="0" err="1" smtClean="0">
                <a:latin typeface="KoPub돋움체_Pro Medium" pitchFamily="18" charset="-127"/>
                <a:ea typeface="KoPub돋움체_Pro Medium" pitchFamily="18" charset="-127"/>
              </a:rPr>
              <a:t>뷰의</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Game </a:t>
            </a:r>
            <a:r>
              <a:rPr lang="ko-KR" altLang="en-US" dirty="0" smtClean="0">
                <a:latin typeface="KoPub돋움체_Pro Medium" pitchFamily="18" charset="-127"/>
                <a:ea typeface="KoPub돋움체_Pro Medium" pitchFamily="18" charset="-127"/>
              </a:rPr>
              <a:t>탭을 클릭하고 </a:t>
            </a:r>
            <a:r>
              <a:rPr lang="en-US" altLang="ko-KR" dirty="0" smtClean="0">
                <a:latin typeface="KoPub돋움체_Pro Medium" pitchFamily="18" charset="-127"/>
                <a:ea typeface="KoPub돋움체_Pro Medium" pitchFamily="18" charset="-127"/>
              </a:rPr>
              <a:t>Game </a:t>
            </a:r>
            <a:r>
              <a:rPr lang="ko-KR" altLang="en-US" dirty="0" err="1" smtClean="0">
                <a:latin typeface="KoPub돋움체_Pro Medium" pitchFamily="18" charset="-127"/>
                <a:ea typeface="KoPub돋움체_Pro Medium" pitchFamily="18" charset="-127"/>
              </a:rPr>
              <a:t>뷰</a:t>
            </a:r>
            <a:r>
              <a:rPr lang="ko-KR" altLang="en-US" dirty="0" smtClean="0">
                <a:latin typeface="KoPub돋움체_Pro Medium" pitchFamily="18" charset="-127"/>
                <a:ea typeface="KoPub돋움체_Pro Medium" pitchFamily="18" charset="-127"/>
              </a:rPr>
              <a:t> 왼쪽 위에 있는 화면 크기</a:t>
            </a:r>
            <a:r>
              <a:rPr lang="en-US" altLang="ko-KR" dirty="0" smtClean="0">
                <a:latin typeface="KoPub돋움체_Pro Medium" pitchFamily="18" charset="-127"/>
                <a:ea typeface="KoPub돋움체_Pro Medium" pitchFamily="18" charset="-127"/>
              </a:rPr>
              <a:t>(Free Aspect) </a:t>
            </a:r>
            <a:r>
              <a:rPr lang="ko-KR" altLang="en-US" dirty="0" smtClean="0">
                <a:latin typeface="KoPub돋움체_Pro Medium" pitchFamily="18" charset="-127"/>
                <a:ea typeface="KoPub돋움체_Pro Medium" pitchFamily="18" charset="-127"/>
              </a:rPr>
              <a:t>목록을 염</a:t>
            </a:r>
          </a:p>
          <a:p>
            <a:pPr lvl="1"/>
            <a:r>
              <a:rPr lang="ko-KR" altLang="en-US" dirty="0" smtClean="0">
                <a:latin typeface="KoPub돋움체_Pro Medium" pitchFamily="18" charset="-127"/>
                <a:ea typeface="KoPub돋움체_Pro Medium" pitchFamily="18" charset="-127"/>
              </a:rPr>
              <a:t>대상 </a:t>
            </a:r>
            <a:r>
              <a:rPr lang="ko-KR" altLang="en-US" dirty="0" err="1" smtClean="0">
                <a:latin typeface="KoPub돋움체_Pro Medium" pitchFamily="18" charset="-127"/>
                <a:ea typeface="KoPub돋움체_Pro Medium" pitchFamily="18" charset="-127"/>
              </a:rPr>
              <a:t>스마트폰의</a:t>
            </a:r>
            <a:r>
              <a:rPr lang="ko-KR" altLang="en-US" dirty="0" smtClean="0">
                <a:latin typeface="KoPub돋움체_Pro Medium" pitchFamily="18" charset="-127"/>
                <a:ea typeface="KoPub돋움체_Pro Medium" pitchFamily="18" charset="-127"/>
              </a:rPr>
              <a:t> 화면 크기에 맞는 크기를 선택함</a:t>
            </a:r>
            <a:r>
              <a:rPr lang="en-US" altLang="ko-KR" dirty="0" smtClean="0">
                <a:latin typeface="KoPub돋움체_Pro Medium" pitchFamily="18" charset="-127"/>
                <a:ea typeface="KoPub돋움체_Pro Medium" pitchFamily="18" charset="-127"/>
              </a:rPr>
              <a:t>(</a:t>
            </a:r>
            <a:r>
              <a:rPr lang="en-US" altLang="ko-KR" dirty="0" err="1" smtClean="0">
                <a:latin typeface="KoPub돋움체_Pro Medium" pitchFamily="18" charset="-127"/>
                <a:ea typeface="KoPub돋움체_Pro Medium" pitchFamily="18" charset="-127"/>
              </a:rPr>
              <a:t>iPhone</a:t>
            </a:r>
            <a:r>
              <a:rPr lang="en-US" altLang="ko-KR" dirty="0" smtClean="0">
                <a:latin typeface="KoPub돋움체_Pro Medium" pitchFamily="18" charset="-127"/>
                <a:ea typeface="KoPub돋움체_Pro Medium" pitchFamily="18" charset="-127"/>
              </a:rPr>
              <a:t> X/XS 2436×1125 Landscape</a:t>
            </a:r>
            <a:r>
              <a:rPr lang="ko-KR" altLang="en-US" dirty="0" smtClean="0">
                <a:latin typeface="KoPub돋움체_Pro Medium" pitchFamily="18" charset="-127"/>
                <a:ea typeface="KoPub돋움체_Pro Medium" pitchFamily="18" charset="-127"/>
              </a:rPr>
              <a:t>를 선택함</a:t>
            </a:r>
            <a:r>
              <a:rPr lang="en-US" altLang="ko-KR" dirty="0" smtClean="0">
                <a:latin typeface="KoPub돋움체_Pro Medium" pitchFamily="18" charset="-127"/>
                <a:ea typeface="KoPub돋움체_Pro Medium" pitchFamily="18" charset="-127"/>
              </a:rPr>
              <a:t>)</a:t>
            </a:r>
            <a:endParaRPr lang="ko-KR" altLang="en-US"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씬 저장하기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도구 바에서 </a:t>
            </a:r>
            <a:r>
              <a:rPr lang="en-US" altLang="ko-KR" dirty="0" smtClean="0">
                <a:latin typeface="KoPub돋움체_Pro Medium" pitchFamily="18" charset="-127"/>
                <a:ea typeface="KoPub돋움체_Pro Medium" pitchFamily="18" charset="-127"/>
              </a:rPr>
              <a:t>File → Save As</a:t>
            </a:r>
            <a:r>
              <a:rPr lang="ko-KR" altLang="en-US" dirty="0" smtClean="0">
                <a:latin typeface="KoPub돋움체_Pro Medium" pitchFamily="18" charset="-127"/>
                <a:ea typeface="KoPub돋움체_Pro Medium" pitchFamily="18" charset="-127"/>
              </a:rPr>
              <a:t>를 선택하고 씬 이름을 </a:t>
            </a:r>
            <a:r>
              <a:rPr lang="en-US" altLang="ko-KR" dirty="0" err="1" smtClean="0">
                <a:latin typeface="KoPub돋움체_Pro Medium" pitchFamily="18" charset="-127"/>
                <a:ea typeface="KoPub돋움체_Pro Medium" pitchFamily="18" charset="-127"/>
              </a:rPr>
              <a:t>GameScene</a:t>
            </a:r>
            <a:r>
              <a:rPr lang="ko-KR" altLang="en-US" dirty="0" smtClean="0">
                <a:latin typeface="KoPub돋움체_Pro Medium" pitchFamily="18" charset="-127"/>
                <a:ea typeface="KoPub돋움체_Pro Medium" pitchFamily="18" charset="-127"/>
              </a:rPr>
              <a:t>으로 저장함</a:t>
            </a:r>
          </a:p>
          <a:p>
            <a:pPr lvl="1"/>
            <a:r>
              <a:rPr lang="ko-KR" altLang="en-US" dirty="0" err="1" smtClean="0">
                <a:latin typeface="KoPub돋움체_Pro Medium" pitchFamily="18" charset="-127"/>
                <a:ea typeface="KoPub돋움체_Pro Medium" pitchFamily="18" charset="-127"/>
              </a:rPr>
              <a:t>유니티</a:t>
            </a:r>
            <a:r>
              <a:rPr lang="ko-KR" altLang="en-US" dirty="0" smtClean="0">
                <a:latin typeface="KoPub돋움체_Pro Medium" pitchFamily="18" charset="-127"/>
                <a:ea typeface="KoPub돋움체_Pro Medium" pitchFamily="18" charset="-127"/>
              </a:rPr>
              <a:t> 에디터의 </a:t>
            </a:r>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 씬 아이콘이 나타남</a:t>
            </a:r>
          </a:p>
        </p:txBody>
      </p:sp>
      <p:pic>
        <p:nvPicPr>
          <p:cNvPr id="13314" name="Picture 2"/>
          <p:cNvPicPr>
            <a:picLocks noChangeAspect="1" noChangeArrowheads="1"/>
          </p:cNvPicPr>
          <p:nvPr/>
        </p:nvPicPr>
        <p:blipFill>
          <a:blip r:embed="rId3" cstate="print"/>
          <a:srcRect/>
          <a:stretch>
            <a:fillRect/>
          </a:stretch>
        </p:blipFill>
        <p:spPr bwMode="auto">
          <a:xfrm>
            <a:off x="1115580" y="2417078"/>
            <a:ext cx="2550729" cy="378245"/>
          </a:xfrm>
          <a:prstGeom prst="rect">
            <a:avLst/>
          </a:prstGeom>
          <a:noFill/>
          <a:ln w="9525">
            <a:noFill/>
            <a:miter lim="800000"/>
            <a:headEnd/>
            <a:tailEnd/>
          </a:ln>
        </p:spPr>
      </p:pic>
      <p:grpSp>
        <p:nvGrpSpPr>
          <p:cNvPr id="5" name="그룹 11"/>
          <p:cNvGrpSpPr/>
          <p:nvPr/>
        </p:nvGrpSpPr>
        <p:grpSpPr>
          <a:xfrm>
            <a:off x="597117" y="2852930"/>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5-12 </a:t>
              </a:r>
              <a:r>
                <a:rPr lang="ko-KR" altLang="en-US" sz="1200" b="1" dirty="0" err="1" smtClean="0">
                  <a:solidFill>
                    <a:srgbClr val="504B4B"/>
                  </a:solidFill>
                  <a:latin typeface="KoPub돋움체_Pro Medium" pitchFamily="18" charset="-127"/>
                  <a:ea typeface="KoPub돋움체_Pro Medium" pitchFamily="18" charset="-127"/>
                </a:rPr>
                <a:t>씬까지</a:t>
              </a:r>
              <a:r>
                <a:rPr lang="ko-KR" altLang="en-US" sz="1200" b="1" dirty="0" smtClean="0">
                  <a:solidFill>
                    <a:srgbClr val="504B4B"/>
                  </a:solidFill>
                  <a:latin typeface="KoPub돋움체_Pro Medium" pitchFamily="18" charset="-127"/>
                  <a:ea typeface="KoPub돋움체_Pro Medium" pitchFamily="18" charset="-127"/>
                </a:rPr>
                <a:t> 만든 상태</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4" cstate="print"/>
            <a:srcRect/>
            <a:stretch>
              <a:fillRect/>
            </a:stretch>
          </p:blipFill>
          <p:spPr bwMode="auto">
            <a:xfrm>
              <a:off x="597117" y="3082222"/>
              <a:ext cx="200025" cy="180975"/>
            </a:xfrm>
            <a:prstGeom prst="rect">
              <a:avLst/>
            </a:prstGeom>
            <a:noFill/>
            <a:ln w="9525">
              <a:noFill/>
              <a:miter lim="800000"/>
              <a:headEnd/>
              <a:tailEnd/>
            </a:ln>
          </p:spPr>
        </p:pic>
      </p:grpSp>
      <p:pic>
        <p:nvPicPr>
          <p:cNvPr id="13315" name="Picture 3"/>
          <p:cNvPicPr>
            <a:picLocks noChangeAspect="1" noChangeArrowheads="1"/>
          </p:cNvPicPr>
          <p:nvPr/>
        </p:nvPicPr>
        <p:blipFill>
          <a:blip r:embed="rId5" cstate="print"/>
          <a:srcRect/>
          <a:stretch>
            <a:fillRect/>
          </a:stretch>
        </p:blipFill>
        <p:spPr bwMode="auto">
          <a:xfrm>
            <a:off x="491638" y="3115384"/>
            <a:ext cx="8400887" cy="273311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5.2 </a:t>
            </a:r>
            <a:r>
              <a:rPr lang="ko-KR" altLang="en-US" dirty="0" smtClean="0">
                <a:latin typeface="KoPub돋움체_Pro Medium" pitchFamily="18" charset="-127"/>
                <a:ea typeface="KoPub돋움체_Pro Medium" pitchFamily="18" charset="-127"/>
              </a:rPr>
              <a:t>프로젝트와 씬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게임을 만드는 환경</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게임을 만들려면 게임에서 사용하는 소재가 필요함</a:t>
            </a:r>
          </a:p>
          <a:p>
            <a:pPr lvl="1"/>
            <a:r>
              <a:rPr lang="ko-KR" altLang="en-US" dirty="0" smtClean="0">
                <a:latin typeface="KoPub돋움체_Pro Medium" pitchFamily="18" charset="-127"/>
                <a:ea typeface="KoPub돋움체_Pro Medium" pitchFamily="18" charset="-127"/>
              </a:rPr>
              <a:t>예를 들어 플레이어</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배경</a:t>
            </a:r>
            <a:r>
              <a:rPr lang="en-US" altLang="ko-KR" dirty="0" smtClean="0">
                <a:latin typeface="KoPub돋움체_Pro Medium" pitchFamily="18" charset="-127"/>
                <a:ea typeface="KoPub돋움체_Pro Medium" pitchFamily="18" charset="-127"/>
              </a:rPr>
              <a:t>, UI </a:t>
            </a:r>
            <a:r>
              <a:rPr lang="ko-KR" altLang="en-US" dirty="0" smtClean="0">
                <a:latin typeface="KoPub돋움체_Pro Medium" pitchFamily="18" charset="-127"/>
                <a:ea typeface="KoPub돋움체_Pro Medium" pitchFamily="18" charset="-127"/>
              </a:rPr>
              <a:t>등 그림 파일이나 </a:t>
            </a:r>
            <a:r>
              <a:rPr lang="en-US" altLang="ko-KR" dirty="0" smtClean="0">
                <a:latin typeface="KoPub돋움체_Pro Medium" pitchFamily="18" charset="-127"/>
                <a:ea typeface="KoPub돋움체_Pro Medium" pitchFamily="18" charset="-127"/>
              </a:rPr>
              <a:t>3D </a:t>
            </a:r>
            <a:r>
              <a:rPr lang="ko-KR" altLang="en-US" dirty="0" smtClean="0">
                <a:latin typeface="KoPub돋움체_Pro Medium" pitchFamily="18" charset="-127"/>
                <a:ea typeface="KoPub돋움체_Pro Medium" pitchFamily="18" charset="-127"/>
              </a:rPr>
              <a:t>모델과 모델 질감을 나타내는 텍스처 이미지 등임</a:t>
            </a:r>
          </a:p>
          <a:p>
            <a:pPr lvl="1"/>
            <a:r>
              <a:rPr lang="ko-KR" altLang="en-US" dirty="0" smtClean="0">
                <a:latin typeface="KoPub돋움체_Pro Medium" pitchFamily="18" charset="-127"/>
                <a:ea typeface="KoPub돋움체_Pro Medium" pitchFamily="18" charset="-127"/>
              </a:rPr>
              <a:t>이미지는 </a:t>
            </a:r>
            <a:r>
              <a:rPr lang="en-US" altLang="ko-KR" dirty="0" smtClean="0">
                <a:latin typeface="KoPub돋움체_Pro Medium" pitchFamily="18" charset="-127"/>
                <a:ea typeface="KoPub돋움체_Pro Medium" pitchFamily="18" charset="-127"/>
              </a:rPr>
              <a:t>Adobe</a:t>
            </a:r>
            <a:r>
              <a:rPr lang="ko-KR" altLang="en-US" dirty="0" smtClean="0">
                <a:latin typeface="KoPub돋움체_Pro Medium" pitchFamily="18" charset="-127"/>
                <a:ea typeface="KoPub돋움체_Pro Medium" pitchFamily="18" charset="-127"/>
              </a:rPr>
              <a:t>의 </a:t>
            </a:r>
            <a:r>
              <a:rPr lang="en-US" altLang="ko-KR" dirty="0" smtClean="0">
                <a:latin typeface="KoPub돋움체_Pro Medium" pitchFamily="18" charset="-127"/>
                <a:ea typeface="KoPub돋움체_Pro Medium" pitchFamily="18" charset="-127"/>
              </a:rPr>
              <a:t>Photoshop</a:t>
            </a:r>
            <a:r>
              <a:rPr lang="ko-KR" altLang="en-US" dirty="0" smtClean="0">
                <a:latin typeface="KoPub돋움체_Pro Medium" pitchFamily="18" charset="-127"/>
                <a:ea typeface="KoPub돋움체_Pro Medium" pitchFamily="18" charset="-127"/>
              </a:rPr>
              <a:t>과 </a:t>
            </a:r>
            <a:r>
              <a:rPr lang="en-US" altLang="ko-KR" dirty="0" smtClean="0">
                <a:latin typeface="KoPub돋움체_Pro Medium" pitchFamily="18" charset="-127"/>
                <a:ea typeface="KoPub돋움체_Pro Medium" pitchFamily="18" charset="-127"/>
              </a:rPr>
              <a:t>Illustrator, </a:t>
            </a:r>
            <a:r>
              <a:rPr lang="ko-KR" altLang="en-US" dirty="0" smtClean="0">
                <a:latin typeface="KoPub돋움체_Pro Medium" pitchFamily="18" charset="-127"/>
                <a:ea typeface="KoPub돋움체_Pro Medium" pitchFamily="18" charset="-127"/>
              </a:rPr>
              <a:t>셀 </a:t>
            </a:r>
            <a:r>
              <a:rPr lang="ko-KR" altLang="en-US" dirty="0" err="1" smtClean="0">
                <a:latin typeface="KoPub돋움체_Pro Medium" pitchFamily="18" charset="-127"/>
                <a:ea typeface="KoPub돋움체_Pro Medium" pitchFamily="18" charset="-127"/>
              </a:rPr>
              <a:t>시스의</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CLIP STUDIO PAINT </a:t>
            </a:r>
            <a:r>
              <a:rPr lang="ko-KR" altLang="en-US" dirty="0" smtClean="0">
                <a:latin typeface="KoPub돋움체_Pro Medium" pitchFamily="18" charset="-127"/>
                <a:ea typeface="KoPub돋움체_Pro Medium" pitchFamily="18" charset="-127"/>
              </a:rPr>
              <a:t>등 소프트웨어로 만들 수 있음</a:t>
            </a:r>
          </a:p>
          <a:p>
            <a:pPr lvl="1"/>
            <a:r>
              <a:rPr lang="en-US" altLang="ko-KR" dirty="0" smtClean="0">
                <a:latin typeface="KoPub돋움체_Pro Medium" pitchFamily="18" charset="-127"/>
                <a:ea typeface="KoPub돋움체_Pro Medium" pitchFamily="18" charset="-127"/>
              </a:rPr>
              <a:t>3D </a:t>
            </a:r>
            <a:r>
              <a:rPr lang="ko-KR" altLang="en-US" dirty="0" smtClean="0">
                <a:latin typeface="KoPub돋움체_Pro Medium" pitchFamily="18" charset="-127"/>
                <a:ea typeface="KoPub돋움체_Pro Medium" pitchFamily="18" charset="-127"/>
              </a:rPr>
              <a:t>모델을 만드는 데는 </a:t>
            </a:r>
            <a:r>
              <a:rPr lang="en-US" altLang="ko-KR" dirty="0" smtClean="0">
                <a:latin typeface="KoPub돋움체_Pro Medium" pitchFamily="18" charset="-127"/>
                <a:ea typeface="KoPub돋움체_Pro Medium" pitchFamily="18" charset="-127"/>
              </a:rPr>
              <a:t>Blender</a:t>
            </a:r>
            <a:r>
              <a:rPr lang="ko-KR" altLang="en-US" dirty="0" smtClean="0">
                <a:latin typeface="KoPub돋움체_Pro Medium" pitchFamily="18" charset="-127"/>
                <a:ea typeface="KoPub돋움체_Pro Medium" pitchFamily="18" charset="-127"/>
              </a:rPr>
              <a:t>라는 무료 소프트웨어를 이용할 수 있음</a:t>
            </a:r>
          </a:p>
          <a:p>
            <a:pPr lvl="1"/>
            <a:r>
              <a:rPr lang="en-US" altLang="ko-KR" dirty="0" smtClean="0">
                <a:latin typeface="KoPub돋움체_Pro Medium" pitchFamily="18" charset="-127"/>
                <a:ea typeface="KoPub돋움체_Pro Medium" pitchFamily="18" charset="-127"/>
              </a:rPr>
              <a:t>Blender</a:t>
            </a:r>
            <a:r>
              <a:rPr lang="ko-KR" altLang="en-US" dirty="0" smtClean="0">
                <a:latin typeface="KoPub돋움체_Pro Medium" pitchFamily="18" charset="-127"/>
                <a:ea typeface="KoPub돋움체_Pro Medium" pitchFamily="18" charset="-127"/>
              </a:rPr>
              <a:t>에는 </a:t>
            </a:r>
            <a:r>
              <a:rPr lang="en-US" altLang="ko-KR" dirty="0" smtClean="0">
                <a:latin typeface="KoPub돋움체_Pro Medium" pitchFamily="18" charset="-127"/>
                <a:ea typeface="KoPub돋움체_Pro Medium" pitchFamily="18" charset="-127"/>
              </a:rPr>
              <a:t>3D </a:t>
            </a:r>
            <a:r>
              <a:rPr lang="ko-KR" altLang="en-US" dirty="0" smtClean="0">
                <a:latin typeface="KoPub돋움체_Pro Medium" pitchFamily="18" charset="-127"/>
                <a:ea typeface="KoPub돋움체_Pro Medium" pitchFamily="18" charset="-127"/>
              </a:rPr>
              <a:t>모델의 형태를 만드는 모델링 기능과 애니메이션을 만들 수 있는 기능이 들어 있음</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5.3 </a:t>
            </a:r>
            <a:r>
              <a:rPr lang="ko-KR" altLang="en-US" dirty="0" err="1" smtClean="0">
                <a:latin typeface="KoPub돋움체_Pro Medium" pitchFamily="18" charset="-127"/>
                <a:ea typeface="KoPub돋움체_Pro Medium" pitchFamily="18" charset="-127"/>
              </a:rPr>
              <a:t>씬에</a:t>
            </a:r>
            <a:r>
              <a:rPr lang="ko-KR" altLang="en-US" dirty="0" smtClean="0">
                <a:latin typeface="KoPub돋움체_Pro Medium" pitchFamily="18" charset="-127"/>
                <a:ea typeface="KoPub돋움체_Pro Medium" pitchFamily="18" charset="-127"/>
              </a:rPr>
              <a:t> 오브젝트 배치하기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씬에</a:t>
            </a:r>
            <a:r>
              <a:rPr lang="ko-KR" altLang="en-US" dirty="0" smtClean="0">
                <a:latin typeface="KoPub돋움체_Pro Medium" pitchFamily="18" charset="-127"/>
                <a:ea typeface="KoPub돋움체_Pro Medium" pitchFamily="18" charset="-127"/>
              </a:rPr>
              <a:t> 오브젝트 배치하기</a:t>
            </a:r>
            <a:endParaRPr lang="en-US" altLang="ko-KR" dirty="0" smtClean="0">
              <a:latin typeface="KoPub돋움체_Pro Medium" pitchFamily="18" charset="-127"/>
              <a:ea typeface="KoPub돋움체_Pro Medium" pitchFamily="18" charset="-127"/>
            </a:endParaRPr>
          </a:p>
        </p:txBody>
      </p:sp>
      <p:pic>
        <p:nvPicPr>
          <p:cNvPr id="14338" name="Picture 2"/>
          <p:cNvPicPr>
            <a:picLocks noChangeAspect="1" noChangeArrowheads="1"/>
          </p:cNvPicPr>
          <p:nvPr/>
        </p:nvPicPr>
        <p:blipFill>
          <a:blip r:embed="rId3" cstate="print"/>
          <a:srcRect/>
          <a:stretch>
            <a:fillRect/>
          </a:stretch>
        </p:blipFill>
        <p:spPr bwMode="auto">
          <a:xfrm>
            <a:off x="712331" y="1700790"/>
            <a:ext cx="8170601" cy="143232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5.3 </a:t>
            </a:r>
            <a:r>
              <a:rPr lang="ko-KR" altLang="en-US" dirty="0" err="1" smtClean="0">
                <a:latin typeface="KoPub돋움체_Pro Medium" pitchFamily="18" charset="-127"/>
                <a:ea typeface="KoPub돋움체_Pro Medium" pitchFamily="18" charset="-127"/>
              </a:rPr>
              <a:t>씬에</a:t>
            </a:r>
            <a:r>
              <a:rPr lang="ko-KR" altLang="en-US" dirty="0" smtClean="0">
                <a:latin typeface="KoPub돋움체_Pro Medium" pitchFamily="18" charset="-127"/>
                <a:ea typeface="KoPub돋움체_Pro Medium" pitchFamily="18" charset="-127"/>
              </a:rPr>
              <a:t> 오브젝트 배치하기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 배치하기</a:t>
            </a:r>
          </a:p>
        </p:txBody>
      </p:sp>
      <p:grpSp>
        <p:nvGrpSpPr>
          <p:cNvPr id="5"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5-13 </a:t>
              </a:r>
              <a:r>
                <a:rPr lang="ko-KR" altLang="en-US" sz="1200" b="1" dirty="0" err="1" smtClean="0">
                  <a:solidFill>
                    <a:srgbClr val="504B4B"/>
                  </a:solidFill>
                  <a:latin typeface="KoPub돋움체_Pro Medium" pitchFamily="18" charset="-127"/>
                  <a:ea typeface="KoPub돋움체_Pro Medium" pitchFamily="18" charset="-127"/>
                </a:rPr>
                <a:t>씬에</a:t>
              </a:r>
              <a:r>
                <a:rPr lang="ko-KR" altLang="en-US" sz="1200" b="1" dirty="0" smtClean="0">
                  <a:solidFill>
                    <a:srgbClr val="504B4B"/>
                  </a:solidFill>
                  <a:latin typeface="KoPub돋움체_Pro Medium" pitchFamily="18" charset="-127"/>
                  <a:ea typeface="KoPub돋움체_Pro Medium" pitchFamily="18" charset="-127"/>
                </a:rPr>
                <a:t> 플레이어 추가하기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5362" name="Picture 2"/>
          <p:cNvPicPr>
            <a:picLocks noChangeAspect="1" noChangeArrowheads="1"/>
          </p:cNvPicPr>
          <p:nvPr/>
        </p:nvPicPr>
        <p:blipFill>
          <a:blip r:embed="rId4" cstate="print"/>
          <a:srcRect/>
          <a:stretch>
            <a:fillRect/>
          </a:stretch>
        </p:blipFill>
        <p:spPr bwMode="auto">
          <a:xfrm>
            <a:off x="539510" y="2046432"/>
            <a:ext cx="7265332" cy="460049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5.3 </a:t>
            </a:r>
            <a:r>
              <a:rPr lang="ko-KR" altLang="en-US" dirty="0" err="1" smtClean="0">
                <a:latin typeface="KoPub돋움체_Pro Medium" pitchFamily="18" charset="-127"/>
                <a:ea typeface="KoPub돋움체_Pro Medium" pitchFamily="18" charset="-127"/>
              </a:rPr>
              <a:t>씬에</a:t>
            </a:r>
            <a:r>
              <a:rPr lang="ko-KR" altLang="en-US" dirty="0" smtClean="0">
                <a:latin typeface="KoPub돋움체_Pro Medium" pitchFamily="18" charset="-127"/>
                <a:ea typeface="KoPub돋움체_Pro Medium" pitchFamily="18" charset="-127"/>
              </a:rPr>
              <a:t> 오브젝트 배치하기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 배치하기</a:t>
            </a:r>
          </a:p>
        </p:txBody>
      </p:sp>
      <p:grpSp>
        <p:nvGrpSpPr>
          <p:cNvPr id="4"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5-14 </a:t>
              </a:r>
              <a:r>
                <a:rPr lang="ko-KR" altLang="en-US" sz="1200" b="1" dirty="0" smtClean="0">
                  <a:solidFill>
                    <a:srgbClr val="504B4B"/>
                  </a:solidFill>
                  <a:latin typeface="KoPub돋움체_Pro Medium" pitchFamily="18" charset="-127"/>
                  <a:ea typeface="KoPub돋움체_Pro Medium" pitchFamily="18" charset="-127"/>
                </a:rPr>
                <a:t>플레이어 배치하기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6386" name="Picture 2"/>
          <p:cNvPicPr>
            <a:picLocks noChangeAspect="1" noChangeArrowheads="1"/>
          </p:cNvPicPr>
          <p:nvPr/>
        </p:nvPicPr>
        <p:blipFill>
          <a:blip r:embed="rId4" cstate="print"/>
          <a:srcRect/>
          <a:stretch>
            <a:fillRect/>
          </a:stretch>
        </p:blipFill>
        <p:spPr bwMode="auto">
          <a:xfrm>
            <a:off x="539510" y="2106265"/>
            <a:ext cx="8491279" cy="368462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5.3 </a:t>
            </a:r>
            <a:r>
              <a:rPr lang="ko-KR" altLang="en-US" dirty="0" err="1" smtClean="0">
                <a:latin typeface="KoPub돋움체_Pro Medium" pitchFamily="18" charset="-127"/>
                <a:ea typeface="KoPub돋움체_Pro Medium" pitchFamily="18" charset="-127"/>
              </a:rPr>
              <a:t>씬에</a:t>
            </a:r>
            <a:r>
              <a:rPr lang="ko-KR" altLang="en-US" dirty="0" smtClean="0">
                <a:latin typeface="KoPub돋움체_Pro Medium" pitchFamily="18" charset="-127"/>
                <a:ea typeface="KoPub돋움체_Pro Medium" pitchFamily="18" charset="-127"/>
              </a:rPr>
              <a:t> 오브젝트 배치하기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배경 이미지 넣기</a:t>
            </a:r>
          </a:p>
        </p:txBody>
      </p:sp>
      <p:grpSp>
        <p:nvGrpSpPr>
          <p:cNvPr id="4"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5-15 </a:t>
              </a:r>
              <a:r>
                <a:rPr lang="ko-KR" altLang="en-US" sz="1200" b="1" dirty="0" err="1" smtClean="0">
                  <a:solidFill>
                    <a:srgbClr val="504B4B"/>
                  </a:solidFill>
                  <a:latin typeface="KoPub돋움체_Pro Medium" pitchFamily="18" charset="-127"/>
                  <a:ea typeface="KoPub돋움체_Pro Medium" pitchFamily="18" charset="-127"/>
                </a:rPr>
                <a:t>씬에</a:t>
              </a:r>
              <a:r>
                <a:rPr lang="ko-KR" altLang="en-US" sz="1200" b="1" dirty="0" smtClean="0">
                  <a:solidFill>
                    <a:srgbClr val="504B4B"/>
                  </a:solidFill>
                  <a:latin typeface="KoPub돋움체_Pro Medium" pitchFamily="18" charset="-127"/>
                  <a:ea typeface="KoPub돋움체_Pro Medium" pitchFamily="18" charset="-127"/>
                </a:rPr>
                <a:t> 배경 이미지 추가하기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7410" name="Picture 2"/>
          <p:cNvPicPr>
            <a:picLocks noChangeAspect="1" noChangeArrowheads="1"/>
          </p:cNvPicPr>
          <p:nvPr/>
        </p:nvPicPr>
        <p:blipFill>
          <a:blip r:embed="rId4" cstate="print"/>
          <a:srcRect/>
          <a:stretch>
            <a:fillRect/>
          </a:stretch>
        </p:blipFill>
        <p:spPr bwMode="auto">
          <a:xfrm>
            <a:off x="539510" y="2020389"/>
            <a:ext cx="5538428" cy="469473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5.3 </a:t>
            </a:r>
            <a:r>
              <a:rPr lang="ko-KR" altLang="en-US" dirty="0" err="1" smtClean="0">
                <a:latin typeface="KoPub돋움체_Pro Medium" pitchFamily="18" charset="-127"/>
                <a:ea typeface="KoPub돋움체_Pro Medium" pitchFamily="18" charset="-127"/>
              </a:rPr>
              <a:t>씬에</a:t>
            </a:r>
            <a:r>
              <a:rPr lang="ko-KR" altLang="en-US" dirty="0" smtClean="0">
                <a:latin typeface="KoPub돋움체_Pro Medium" pitchFamily="18" charset="-127"/>
                <a:ea typeface="KoPub돋움체_Pro Medium" pitchFamily="18" charset="-127"/>
              </a:rPr>
              <a:t> 오브젝트 배치하기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배경 이미지 넣기</a:t>
            </a:r>
          </a:p>
        </p:txBody>
      </p:sp>
      <p:grpSp>
        <p:nvGrpSpPr>
          <p:cNvPr id="4"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5-16 </a:t>
              </a:r>
              <a:r>
                <a:rPr lang="ko-KR" altLang="en-US" sz="1200" b="1" dirty="0" smtClean="0">
                  <a:solidFill>
                    <a:srgbClr val="504B4B"/>
                  </a:solidFill>
                  <a:latin typeface="KoPub돋움체_Pro Medium" pitchFamily="18" charset="-127"/>
                  <a:ea typeface="KoPub돋움체_Pro Medium" pitchFamily="18" charset="-127"/>
                </a:rPr>
                <a:t>배경 이미지 배치하기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8434" name="Picture 2"/>
          <p:cNvPicPr>
            <a:picLocks noChangeAspect="1" noChangeArrowheads="1"/>
          </p:cNvPicPr>
          <p:nvPr/>
        </p:nvPicPr>
        <p:blipFill>
          <a:blip r:embed="rId4" cstate="print"/>
          <a:srcRect/>
          <a:stretch>
            <a:fillRect/>
          </a:stretch>
        </p:blipFill>
        <p:spPr bwMode="auto">
          <a:xfrm>
            <a:off x="597117" y="2046432"/>
            <a:ext cx="8339543" cy="363116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5.3 </a:t>
            </a:r>
            <a:r>
              <a:rPr lang="ko-KR" altLang="en-US" dirty="0" err="1" smtClean="0">
                <a:latin typeface="KoPub돋움체_Pro Medium" pitchFamily="18" charset="-127"/>
                <a:ea typeface="KoPub돋움체_Pro Medium" pitchFamily="18" charset="-127"/>
              </a:rPr>
              <a:t>씬에</a:t>
            </a:r>
            <a:r>
              <a:rPr lang="ko-KR" altLang="en-US" dirty="0" smtClean="0">
                <a:latin typeface="KoPub돋움체_Pro Medium" pitchFamily="18" charset="-127"/>
                <a:ea typeface="KoPub돋움체_Pro Medium" pitchFamily="18" charset="-127"/>
              </a:rPr>
              <a:t> 오브젝트 배치하기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배경 이미지 넣기</a:t>
            </a:r>
          </a:p>
        </p:txBody>
      </p:sp>
      <p:grpSp>
        <p:nvGrpSpPr>
          <p:cNvPr id="4"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5-17 </a:t>
              </a:r>
              <a:r>
                <a:rPr lang="ko-KR" altLang="en-US" sz="1200" b="1" dirty="0" smtClean="0">
                  <a:solidFill>
                    <a:srgbClr val="504B4B"/>
                  </a:solidFill>
                  <a:latin typeface="KoPub돋움체_Pro Medium" pitchFamily="18" charset="-127"/>
                  <a:ea typeface="KoPub돋움체_Pro Medium" pitchFamily="18" charset="-127"/>
                </a:rPr>
                <a:t>보이지 않는 플레이어</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9458" name="Picture 2"/>
          <p:cNvPicPr>
            <a:picLocks noChangeAspect="1" noChangeArrowheads="1"/>
          </p:cNvPicPr>
          <p:nvPr/>
        </p:nvPicPr>
        <p:blipFill>
          <a:blip r:embed="rId4" cstate="print"/>
          <a:srcRect/>
          <a:stretch>
            <a:fillRect/>
          </a:stretch>
        </p:blipFill>
        <p:spPr bwMode="auto">
          <a:xfrm>
            <a:off x="597117" y="2046432"/>
            <a:ext cx="8399417" cy="357862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5.3 </a:t>
            </a:r>
            <a:r>
              <a:rPr lang="ko-KR" altLang="en-US" dirty="0" err="1" smtClean="0">
                <a:latin typeface="KoPub돋움체_Pro Medium" pitchFamily="18" charset="-127"/>
                <a:ea typeface="KoPub돋움체_Pro Medium" pitchFamily="18" charset="-127"/>
              </a:rPr>
              <a:t>씬에</a:t>
            </a:r>
            <a:r>
              <a:rPr lang="ko-KR" altLang="en-US" dirty="0" smtClean="0">
                <a:latin typeface="KoPub돋움체_Pro Medium" pitchFamily="18" charset="-127"/>
                <a:ea typeface="KoPub돋움체_Pro Medium" pitchFamily="18" charset="-127"/>
              </a:rPr>
              <a:t> 오브젝트 배치하기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레이어</a:t>
            </a:r>
            <a:r>
              <a:rPr lang="ko-KR" altLang="en-US" dirty="0" smtClean="0">
                <a:latin typeface="KoPub돋움체_Pro Medium" pitchFamily="18" charset="-127"/>
                <a:ea typeface="KoPub돋움체_Pro Medium" pitchFamily="18" charset="-127"/>
              </a:rPr>
              <a:t> 설정</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플레이어와 배경 이미지를 배치할 때 화면에 놓이는 앞뒤 위치가 결정됨</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이때 플레이어가 배경 이미지 뒤에 놓이면 화면에는 플레이어가 보이지 않음</a:t>
            </a:r>
          </a:p>
          <a:p>
            <a:pPr lvl="1"/>
            <a:r>
              <a:rPr lang="ko-KR" altLang="en-US" dirty="0" smtClean="0">
                <a:latin typeface="KoPub돋움체_Pro Medium" pitchFamily="18" charset="-127"/>
                <a:ea typeface="KoPub돋움체_Pro Medium" pitchFamily="18" charset="-127"/>
              </a:rPr>
              <a:t>다음과 같이 </a:t>
            </a:r>
            <a:r>
              <a:rPr lang="ko-KR" altLang="en-US" dirty="0" err="1" smtClean="0">
                <a:latin typeface="KoPub돋움체_Pro Medium" pitchFamily="18" charset="-127"/>
                <a:ea typeface="KoPub돋움체_Pro Medium" pitchFamily="18" charset="-127"/>
              </a:rPr>
              <a:t>유니티의</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2D </a:t>
            </a:r>
            <a:r>
              <a:rPr lang="ko-KR" altLang="en-US" dirty="0" smtClean="0">
                <a:latin typeface="KoPub돋움체_Pro Medium" pitchFamily="18" charset="-127"/>
                <a:ea typeface="KoPub돋움체_Pro Medium" pitchFamily="18" charset="-127"/>
              </a:rPr>
              <a:t>게임에서 각 게임 오브젝트는 </a:t>
            </a:r>
            <a:r>
              <a:rPr lang="ko-KR" altLang="en-US" dirty="0" err="1" smtClean="0">
                <a:latin typeface="KoPub돋움체_Pro Medium" pitchFamily="18" charset="-127"/>
                <a:ea typeface="KoPub돋움체_Pro Medium" pitchFamily="18" charset="-127"/>
              </a:rPr>
              <a:t>레이어</a:t>
            </a:r>
            <a:r>
              <a:rPr lang="ko-KR" altLang="en-US" dirty="0" smtClean="0">
                <a:latin typeface="KoPub돋움체_Pro Medium" pitchFamily="18" charset="-127"/>
                <a:ea typeface="KoPub돋움체_Pro Medium" pitchFamily="18" charset="-127"/>
              </a:rPr>
              <a:t> 번호를 갖고 있음</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이 번호에 따라 화면에 놓일 앞뒤 위치가 결정됨</a:t>
            </a:r>
          </a:p>
          <a:p>
            <a:pPr lvl="1"/>
            <a:r>
              <a:rPr lang="ko-KR" altLang="en-US" dirty="0" err="1" smtClean="0">
                <a:latin typeface="KoPub돋움체_Pro Medium" pitchFamily="18" charset="-127"/>
                <a:ea typeface="KoPub돋움체_Pro Medium" pitchFamily="18" charset="-127"/>
              </a:rPr>
              <a:t>레이어</a:t>
            </a:r>
            <a:r>
              <a:rPr lang="ko-KR" altLang="en-US" dirty="0" smtClean="0">
                <a:latin typeface="KoPub돋움체_Pro Medium" pitchFamily="18" charset="-127"/>
                <a:ea typeface="KoPub돋움체_Pro Medium" pitchFamily="18" charset="-127"/>
              </a:rPr>
              <a:t> 번호가 클수록 화면 앞쪽</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겉</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에 표시되고 작을수록 화면 뒤쪽</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속</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에 표시됨</a:t>
            </a:r>
          </a:p>
        </p:txBody>
      </p:sp>
      <p:grpSp>
        <p:nvGrpSpPr>
          <p:cNvPr id="8" name="그룹 11"/>
          <p:cNvGrpSpPr/>
          <p:nvPr/>
        </p:nvGrpSpPr>
        <p:grpSpPr>
          <a:xfrm>
            <a:off x="597117" y="3438292"/>
            <a:ext cx="8295408" cy="336350"/>
            <a:chOff x="597117" y="3035043"/>
            <a:chExt cx="8295408" cy="336350"/>
          </a:xfrm>
        </p:grpSpPr>
        <p:sp>
          <p:nvSpPr>
            <p:cNvPr id="9"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5-18 </a:t>
              </a:r>
              <a:r>
                <a:rPr lang="ko-KR" altLang="en-US" sz="1200" b="1" dirty="0" err="1" smtClean="0">
                  <a:solidFill>
                    <a:srgbClr val="504B4B"/>
                  </a:solidFill>
                  <a:latin typeface="KoPub돋움체_Pro Medium" pitchFamily="18" charset="-127"/>
                  <a:ea typeface="KoPub돋움체_Pro Medium" pitchFamily="18" charset="-127"/>
                </a:rPr>
                <a:t>레이어</a:t>
              </a:r>
              <a:r>
                <a:rPr lang="ko-KR" altLang="en-US" sz="1200" b="1" dirty="0" smtClean="0">
                  <a:solidFill>
                    <a:srgbClr val="504B4B"/>
                  </a:solidFill>
                  <a:latin typeface="KoPub돋움체_Pro Medium" pitchFamily="18" charset="-127"/>
                  <a:ea typeface="KoPub돋움체_Pro Medium" pitchFamily="18" charset="-127"/>
                </a:rPr>
                <a:t> 번호와 화면 관계</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0482" name="Picture 2"/>
          <p:cNvPicPr>
            <a:picLocks noChangeAspect="1" noChangeArrowheads="1"/>
          </p:cNvPicPr>
          <p:nvPr/>
        </p:nvPicPr>
        <p:blipFill>
          <a:blip r:embed="rId4" cstate="print"/>
          <a:srcRect/>
          <a:stretch>
            <a:fillRect/>
          </a:stretch>
        </p:blipFill>
        <p:spPr bwMode="auto">
          <a:xfrm>
            <a:off x="539510" y="3697242"/>
            <a:ext cx="5522211" cy="278492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제목 2"/>
          <p:cNvSpPr>
            <a:spLocks noGrp="1"/>
          </p:cNvSpPr>
          <p:nvPr>
            <p:ph type="ctrTitle"/>
          </p:nvPr>
        </p:nvSpPr>
        <p:spPr>
          <a:xfrm>
            <a:off x="1403615" y="1100222"/>
            <a:ext cx="9144000" cy="1464673"/>
          </a:xfrm>
        </p:spPr>
        <p:txBody>
          <a:bodyPr/>
          <a:lstStyle/>
          <a:p>
            <a:pPr lvl="0" algn="l"/>
            <a:r>
              <a:rPr lang="en-US" altLang="ko-KR" sz="3200" dirty="0" smtClean="0">
                <a:solidFill>
                  <a:schemeClr val="tx1"/>
                </a:solidFill>
              </a:rPr>
              <a:t>5</a:t>
            </a:r>
            <a:r>
              <a:rPr lang="ko-KR" altLang="en-US" sz="3200" dirty="0" smtClean="0">
                <a:solidFill>
                  <a:schemeClr val="tx1"/>
                </a:solidFill>
              </a:rPr>
              <a:t>장 </a:t>
            </a:r>
            <a:r>
              <a:rPr lang="ko-KR" altLang="en-US" sz="3200" dirty="0" err="1" smtClean="0">
                <a:solidFill>
                  <a:schemeClr val="tx1"/>
                </a:solidFill>
              </a:rPr>
              <a:t>프리팹과</a:t>
            </a:r>
            <a:r>
              <a:rPr lang="ko-KR" altLang="en-US" sz="3200" dirty="0" smtClean="0">
                <a:solidFill>
                  <a:schemeClr val="tx1"/>
                </a:solidFill>
              </a:rPr>
              <a:t> 충돌 판정 </a:t>
            </a:r>
            <a:r>
              <a:rPr lang="en-US" altLang="ko-KR" sz="3200" dirty="0" smtClean="0"/>
              <a:t/>
            </a:r>
            <a:br>
              <a:rPr lang="en-US" altLang="ko-KR" sz="3200" dirty="0" smtClean="0"/>
            </a:br>
            <a:r>
              <a:rPr lang="en-US" altLang="ko-KR" sz="3200" dirty="0" smtClean="0"/>
              <a:t/>
            </a:r>
            <a:br>
              <a:rPr lang="en-US" altLang="ko-KR" sz="3200" dirty="0" smtClean="0"/>
            </a:br>
            <a:r>
              <a:rPr lang="en-US" altLang="ko-KR" sz="2400" b="0" dirty="0" smtClean="0">
                <a:latin typeface="KoPub돋움체_Pro Medium" pitchFamily="18" charset="-127"/>
                <a:ea typeface="KoPub돋움체_Pro Medium" pitchFamily="18" charset="-127"/>
              </a:rPr>
              <a:t>5.1   </a:t>
            </a:r>
            <a:r>
              <a:rPr lang="ko-KR" altLang="en-US" sz="2400" b="0" dirty="0" smtClean="0">
                <a:latin typeface="KoPub돋움체_Pro Medium" pitchFamily="18" charset="-127"/>
                <a:ea typeface="KoPub돋움체_Pro Medium" pitchFamily="18" charset="-127"/>
              </a:rPr>
              <a:t>게임 설계하기 </a:t>
            </a:r>
            <a:br>
              <a:rPr lang="ko-KR" altLang="en-US" sz="2400" b="0" dirty="0" smtClean="0">
                <a:latin typeface="KoPub돋움체_Pro Medium" pitchFamily="18" charset="-127"/>
                <a:ea typeface="KoPub돋움체_Pro Medium" pitchFamily="18" charset="-127"/>
              </a:rPr>
            </a:br>
            <a:r>
              <a:rPr lang="en-US" altLang="ko-KR" sz="2400" b="0" dirty="0" smtClean="0">
                <a:latin typeface="KoPub돋움체_Pro Medium" pitchFamily="18" charset="-127"/>
                <a:ea typeface="KoPub돋움체_Pro Medium" pitchFamily="18" charset="-127"/>
              </a:rPr>
              <a:t>5.2   </a:t>
            </a:r>
            <a:r>
              <a:rPr lang="ko-KR" altLang="en-US" sz="2400" b="0" dirty="0" smtClean="0">
                <a:latin typeface="KoPub돋움체_Pro Medium" pitchFamily="18" charset="-127"/>
                <a:ea typeface="KoPub돋움체_Pro Medium" pitchFamily="18" charset="-127"/>
              </a:rPr>
              <a:t>프로젝트와 씬 만들기 </a:t>
            </a:r>
            <a:br>
              <a:rPr lang="ko-KR" altLang="en-US" sz="2400" b="0" dirty="0" smtClean="0">
                <a:latin typeface="KoPub돋움체_Pro Medium" pitchFamily="18" charset="-127"/>
                <a:ea typeface="KoPub돋움체_Pro Medium" pitchFamily="18" charset="-127"/>
              </a:rPr>
            </a:br>
            <a:r>
              <a:rPr lang="en-US" altLang="ko-KR" sz="2400" b="0" dirty="0" smtClean="0">
                <a:latin typeface="KoPub돋움체_Pro Medium" pitchFamily="18" charset="-127"/>
                <a:ea typeface="KoPub돋움체_Pro Medium" pitchFamily="18" charset="-127"/>
              </a:rPr>
              <a:t>5.3   </a:t>
            </a:r>
            <a:r>
              <a:rPr lang="ko-KR" altLang="en-US" sz="2400" b="0" dirty="0" err="1" smtClean="0">
                <a:latin typeface="KoPub돋움체_Pro Medium" pitchFamily="18" charset="-127"/>
                <a:ea typeface="KoPub돋움체_Pro Medium" pitchFamily="18" charset="-127"/>
              </a:rPr>
              <a:t>씬에</a:t>
            </a:r>
            <a:r>
              <a:rPr lang="ko-KR" altLang="en-US" sz="2400" b="0" dirty="0" smtClean="0">
                <a:latin typeface="KoPub돋움체_Pro Medium" pitchFamily="18" charset="-127"/>
                <a:ea typeface="KoPub돋움체_Pro Medium" pitchFamily="18" charset="-127"/>
              </a:rPr>
              <a:t> 오브젝트 배치하기 </a:t>
            </a:r>
            <a:br>
              <a:rPr lang="ko-KR" altLang="en-US" sz="2400" b="0" dirty="0" smtClean="0">
                <a:latin typeface="KoPub돋움체_Pro Medium" pitchFamily="18" charset="-127"/>
                <a:ea typeface="KoPub돋움체_Pro Medium" pitchFamily="18" charset="-127"/>
              </a:rPr>
            </a:br>
            <a:r>
              <a:rPr lang="en-US" altLang="ko-KR" sz="2400" b="0" dirty="0" smtClean="0">
                <a:latin typeface="KoPub돋움체_Pro Medium" pitchFamily="18" charset="-127"/>
                <a:ea typeface="KoPub돋움체_Pro Medium" pitchFamily="18" charset="-127"/>
              </a:rPr>
              <a:t>5.4   </a:t>
            </a:r>
            <a:r>
              <a:rPr lang="ko-KR" altLang="en-US" sz="2400" b="0" dirty="0" smtClean="0">
                <a:latin typeface="KoPub돋움체_Pro Medium" pitchFamily="18" charset="-127"/>
                <a:ea typeface="KoPub돋움체_Pro Medium" pitchFamily="18" charset="-127"/>
              </a:rPr>
              <a:t>키를 조작해 플레이어 움직이기 </a:t>
            </a:r>
            <a:br>
              <a:rPr lang="ko-KR" altLang="en-US" sz="2400" b="0" dirty="0" smtClean="0">
                <a:latin typeface="KoPub돋움체_Pro Medium" pitchFamily="18" charset="-127"/>
                <a:ea typeface="KoPub돋움체_Pro Medium" pitchFamily="18" charset="-127"/>
              </a:rPr>
            </a:br>
            <a:r>
              <a:rPr lang="en-US" altLang="ko-KR" sz="2400" b="0" dirty="0" smtClean="0">
                <a:latin typeface="KoPub돋움체_Pro Medium" pitchFamily="18" charset="-127"/>
                <a:ea typeface="KoPub돋움체_Pro Medium" pitchFamily="18" charset="-127"/>
              </a:rPr>
              <a:t>5.5   Physics</a:t>
            </a:r>
            <a:r>
              <a:rPr lang="ko-KR" altLang="en-US" sz="2400" b="0" dirty="0" smtClean="0">
                <a:latin typeface="KoPub돋움체_Pro Medium" pitchFamily="18" charset="-127"/>
                <a:ea typeface="KoPub돋움체_Pro Medium" pitchFamily="18" charset="-127"/>
              </a:rPr>
              <a:t>를 사용하지 않고 화살 떨어트리기 </a:t>
            </a:r>
            <a:r>
              <a:rPr lang="en-US" altLang="ko-KR" sz="2400" b="0" dirty="0" smtClean="0">
                <a:latin typeface="KoPub돋움체_Pro Medium" pitchFamily="18" charset="-127"/>
                <a:ea typeface="KoPub돋움체_Pro Medium" pitchFamily="18" charset="-127"/>
              </a:rPr>
              <a:t/>
            </a:r>
            <a:br>
              <a:rPr lang="en-US" altLang="ko-KR" sz="2400" b="0" dirty="0" smtClean="0">
                <a:latin typeface="KoPub돋움체_Pro Medium" pitchFamily="18" charset="-127"/>
                <a:ea typeface="KoPub돋움체_Pro Medium" pitchFamily="18" charset="-127"/>
              </a:rPr>
            </a:br>
            <a:r>
              <a:rPr lang="en-US" altLang="ko-KR" sz="2400" b="0" dirty="0" smtClean="0">
                <a:latin typeface="KoPub돋움체_Pro Medium" pitchFamily="18" charset="-127"/>
                <a:ea typeface="KoPub돋움체_Pro Medium" pitchFamily="18" charset="-127"/>
              </a:rPr>
              <a:t>5.6   </a:t>
            </a:r>
            <a:r>
              <a:rPr lang="ko-KR" altLang="en-US" sz="2400" b="0" dirty="0" smtClean="0">
                <a:latin typeface="KoPub돋움체_Pro Medium" pitchFamily="18" charset="-127"/>
                <a:ea typeface="KoPub돋움체_Pro Medium" pitchFamily="18" charset="-127"/>
              </a:rPr>
              <a:t>충돌 판정하기 </a:t>
            </a:r>
            <a:r>
              <a:rPr lang="en-US" altLang="ko-KR" sz="2400" b="0" dirty="0" smtClean="0">
                <a:latin typeface="KoPub돋움체_Pro Medium" pitchFamily="18" charset="-127"/>
                <a:ea typeface="KoPub돋움체_Pro Medium" pitchFamily="18" charset="-127"/>
              </a:rPr>
              <a:t/>
            </a:r>
            <a:br>
              <a:rPr lang="en-US" altLang="ko-KR" sz="2400" b="0" dirty="0" smtClean="0">
                <a:latin typeface="KoPub돋움체_Pro Medium" pitchFamily="18" charset="-127"/>
                <a:ea typeface="KoPub돋움체_Pro Medium" pitchFamily="18" charset="-127"/>
              </a:rPr>
            </a:br>
            <a:r>
              <a:rPr lang="en-US" altLang="ko-KR" sz="2400" b="0" dirty="0" smtClean="0">
                <a:latin typeface="KoPub돋움체_Pro Medium" pitchFamily="18" charset="-127"/>
                <a:ea typeface="KoPub돋움체_Pro Medium" pitchFamily="18" charset="-127"/>
              </a:rPr>
              <a:t>5.7   </a:t>
            </a:r>
            <a:r>
              <a:rPr lang="ko-KR" altLang="en-US" sz="2400" b="0" dirty="0" err="1" smtClean="0">
                <a:latin typeface="KoPub돋움체_Pro Medium" pitchFamily="18" charset="-127"/>
                <a:ea typeface="KoPub돋움체_Pro Medium" pitchFamily="18" charset="-127"/>
              </a:rPr>
              <a:t>프리팹과</a:t>
            </a:r>
            <a:r>
              <a:rPr lang="ko-KR" altLang="en-US" sz="2400" b="0" dirty="0" smtClean="0">
                <a:latin typeface="KoPub돋움체_Pro Medium" pitchFamily="18" charset="-127"/>
                <a:ea typeface="KoPub돋움체_Pro Medium" pitchFamily="18" charset="-127"/>
              </a:rPr>
              <a:t> 공장 만들기 </a:t>
            </a:r>
            <a:r>
              <a:rPr lang="en-US" altLang="ko-KR" sz="2400" b="0" dirty="0" smtClean="0">
                <a:latin typeface="KoPub돋움체_Pro Medium" pitchFamily="18" charset="-127"/>
                <a:ea typeface="KoPub돋움체_Pro Medium" pitchFamily="18" charset="-127"/>
              </a:rPr>
              <a:t/>
            </a:r>
            <a:br>
              <a:rPr lang="en-US" altLang="ko-KR" sz="2400" b="0" dirty="0" smtClean="0">
                <a:latin typeface="KoPub돋움체_Pro Medium" pitchFamily="18" charset="-127"/>
                <a:ea typeface="KoPub돋움체_Pro Medium" pitchFamily="18" charset="-127"/>
              </a:rPr>
            </a:br>
            <a:r>
              <a:rPr lang="en-US" altLang="ko-KR" sz="2400" b="0" dirty="0" smtClean="0">
                <a:latin typeface="KoPub돋움체_Pro Medium" pitchFamily="18" charset="-127"/>
                <a:ea typeface="KoPub돋움체_Pro Medium" pitchFamily="18" charset="-127"/>
              </a:rPr>
              <a:t>5.8   UI </a:t>
            </a:r>
            <a:r>
              <a:rPr lang="ko-KR" altLang="en-US" sz="2400" b="0" dirty="0" smtClean="0">
                <a:latin typeface="KoPub돋움체_Pro Medium" pitchFamily="18" charset="-127"/>
                <a:ea typeface="KoPub돋움체_Pro Medium" pitchFamily="18" charset="-127"/>
              </a:rPr>
              <a:t>표시하기 </a:t>
            </a:r>
            <a:r>
              <a:rPr lang="en-US" altLang="ko-KR" sz="2400" b="0" dirty="0" smtClean="0">
                <a:latin typeface="KoPub돋움체_Pro Medium" pitchFamily="18" charset="-127"/>
                <a:ea typeface="KoPub돋움체_Pro Medium" pitchFamily="18" charset="-127"/>
              </a:rPr>
              <a:t/>
            </a:r>
            <a:br>
              <a:rPr lang="en-US" altLang="ko-KR" sz="2400" b="0" dirty="0" smtClean="0">
                <a:latin typeface="KoPub돋움체_Pro Medium" pitchFamily="18" charset="-127"/>
                <a:ea typeface="KoPub돋움체_Pro Medium" pitchFamily="18" charset="-127"/>
              </a:rPr>
            </a:br>
            <a:r>
              <a:rPr lang="en-US" altLang="ko-KR" sz="2400" b="0" dirty="0" smtClean="0">
                <a:latin typeface="KoPub돋움체_Pro Medium" pitchFamily="18" charset="-127"/>
                <a:ea typeface="KoPub돋움체_Pro Medium" pitchFamily="18" charset="-127"/>
              </a:rPr>
              <a:t>5.9   UI</a:t>
            </a:r>
            <a:r>
              <a:rPr lang="ko-KR" altLang="en-US" sz="2400" b="0" dirty="0" smtClean="0">
                <a:latin typeface="KoPub돋움체_Pro Medium" pitchFamily="18" charset="-127"/>
                <a:ea typeface="KoPub돋움체_Pro Medium" pitchFamily="18" charset="-127"/>
              </a:rPr>
              <a:t>를 갱신하는 감독 만들기 </a:t>
            </a:r>
            <a:r>
              <a:rPr lang="en-US" altLang="ko-KR" sz="2400" b="0" dirty="0" smtClean="0">
                <a:latin typeface="KoPub돋움체_Pro Medium" pitchFamily="18" charset="-127"/>
                <a:ea typeface="KoPub돋움체_Pro Medium" pitchFamily="18" charset="-127"/>
              </a:rPr>
              <a:t/>
            </a:r>
            <a:br>
              <a:rPr lang="en-US" altLang="ko-KR" sz="2400" b="0" dirty="0" smtClean="0">
                <a:latin typeface="KoPub돋움체_Pro Medium" pitchFamily="18" charset="-127"/>
                <a:ea typeface="KoPub돋움체_Pro Medium" pitchFamily="18" charset="-127"/>
              </a:rPr>
            </a:br>
            <a:r>
              <a:rPr lang="en-US" altLang="ko-KR" sz="2400" b="0" dirty="0" smtClean="0">
                <a:latin typeface="KoPub돋움체_Pro Medium" pitchFamily="18" charset="-127"/>
                <a:ea typeface="KoPub돋움체_Pro Medium" pitchFamily="18" charset="-127"/>
              </a:rPr>
              <a:t>5.10</a:t>
            </a:r>
            <a:r>
              <a:rPr lang="ko-KR" altLang="en-US" sz="2400" b="0" dirty="0" smtClean="0">
                <a:latin typeface="KoPub돋움체_Pro Medium" pitchFamily="18" charset="-127"/>
                <a:ea typeface="KoPub돋움체_Pro Medium" pitchFamily="18" charset="-127"/>
              </a:rPr>
              <a:t> </a:t>
            </a:r>
            <a:r>
              <a:rPr lang="ko-KR" altLang="en-US" sz="2400" b="0" dirty="0" err="1" smtClean="0">
                <a:latin typeface="KoPub돋움체_Pro Medium" pitchFamily="18" charset="-127"/>
                <a:ea typeface="KoPub돋움체_Pro Medium" pitchFamily="18" charset="-127"/>
              </a:rPr>
              <a:t>스마트폰에서</a:t>
            </a:r>
            <a:r>
              <a:rPr lang="ko-KR" altLang="en-US" sz="2400" b="0" dirty="0" smtClean="0">
                <a:latin typeface="KoPub돋움체_Pro Medium" pitchFamily="18" charset="-127"/>
                <a:ea typeface="KoPub돋움체_Pro Medium" pitchFamily="18" charset="-127"/>
              </a:rPr>
              <a:t> 움직여 보기</a:t>
            </a:r>
            <a:endParaRPr lang="ko-KR" altLang="ko-KR" sz="2400" b="0" dirty="0">
              <a:solidFill>
                <a:schemeClr val="tx1">
                  <a:lumMod val="50000"/>
                </a:schemeClr>
              </a:solidFill>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0950366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5.3 </a:t>
            </a:r>
            <a:r>
              <a:rPr lang="ko-KR" altLang="en-US" dirty="0" err="1" smtClean="0">
                <a:latin typeface="KoPub돋움체_Pro Medium" pitchFamily="18" charset="-127"/>
                <a:ea typeface="KoPub돋움체_Pro Medium" pitchFamily="18" charset="-127"/>
              </a:rPr>
              <a:t>씬에</a:t>
            </a:r>
            <a:r>
              <a:rPr lang="ko-KR" altLang="en-US" dirty="0" smtClean="0">
                <a:latin typeface="KoPub돋움체_Pro Medium" pitchFamily="18" charset="-127"/>
                <a:ea typeface="KoPub돋움체_Pro Medium" pitchFamily="18" charset="-127"/>
              </a:rPr>
              <a:t> 오브젝트 배치하기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레이어</a:t>
            </a:r>
            <a:r>
              <a:rPr lang="ko-KR" altLang="en-US" dirty="0" smtClean="0">
                <a:latin typeface="KoPub돋움체_Pro Medium" pitchFamily="18" charset="-127"/>
                <a:ea typeface="KoPub돋움체_Pro Medium" pitchFamily="18" charset="-127"/>
              </a:rPr>
              <a:t> 설정</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지금은 플레이어와 배경 이미지의 </a:t>
            </a:r>
            <a:r>
              <a:rPr lang="ko-KR" altLang="en-US" dirty="0" err="1" smtClean="0">
                <a:latin typeface="KoPub돋움체_Pro Medium" pitchFamily="18" charset="-127"/>
                <a:ea typeface="KoPub돋움체_Pro Medium" pitchFamily="18" charset="-127"/>
              </a:rPr>
              <a:t>레이어</a:t>
            </a:r>
            <a:r>
              <a:rPr lang="ko-KR" altLang="en-US" dirty="0" smtClean="0">
                <a:latin typeface="KoPub돋움체_Pro Medium" pitchFamily="18" charset="-127"/>
                <a:ea typeface="KoPub돋움체_Pro Medium" pitchFamily="18" charset="-127"/>
              </a:rPr>
              <a:t> 번호가 모두 </a:t>
            </a:r>
            <a:r>
              <a:rPr lang="en-US" altLang="ko-KR" dirty="0" smtClean="0">
                <a:latin typeface="KoPub돋움체_Pro Medium" pitchFamily="18" charset="-127"/>
                <a:ea typeface="KoPub돋움체_Pro Medium" pitchFamily="18" charset="-127"/>
              </a:rPr>
              <a:t>0</a:t>
            </a:r>
            <a:r>
              <a:rPr lang="ko-KR" altLang="en-US" dirty="0" smtClean="0">
                <a:latin typeface="KoPub돋움체_Pro Medium" pitchFamily="18" charset="-127"/>
                <a:ea typeface="KoPub돋움체_Pro Medium" pitchFamily="18" charset="-127"/>
              </a:rPr>
              <a:t>임</a:t>
            </a:r>
          </a:p>
          <a:p>
            <a:pPr lvl="1"/>
            <a:r>
              <a:rPr lang="ko-KR" altLang="en-US" dirty="0" smtClean="0">
                <a:latin typeface="KoPub돋움체_Pro Medium" pitchFamily="18" charset="-127"/>
                <a:ea typeface="KoPub돋움체_Pro Medium" pitchFamily="18" charset="-127"/>
              </a:rPr>
              <a:t>플레이어 이미지보다 배경 이미지가 나중에 추가되어 우연히 앞에 표시되었을 뿐임</a:t>
            </a:r>
          </a:p>
          <a:p>
            <a:pPr lvl="1"/>
            <a:r>
              <a:rPr lang="ko-KR" altLang="en-US" dirty="0" smtClean="0">
                <a:latin typeface="KoPub돋움체_Pro Medium" pitchFamily="18" charset="-127"/>
                <a:ea typeface="KoPub돋움체_Pro Medium" pitchFamily="18" charset="-127"/>
              </a:rPr>
              <a:t>플레이어 이미지를 배경 이미지 앞에 배치하려면 </a:t>
            </a:r>
            <a:r>
              <a:rPr lang="ko-KR" altLang="en-US" dirty="0" err="1" smtClean="0">
                <a:latin typeface="KoPub돋움체_Pro Medium" pitchFamily="18" charset="-127"/>
                <a:ea typeface="KoPub돋움체_Pro Medium" pitchFamily="18" charset="-127"/>
              </a:rPr>
              <a:t>레이어</a:t>
            </a:r>
            <a:r>
              <a:rPr lang="ko-KR" altLang="en-US" dirty="0" smtClean="0">
                <a:latin typeface="KoPub돋움체_Pro Medium" pitchFamily="18" charset="-127"/>
                <a:ea typeface="KoPub돋움체_Pro Medium" pitchFamily="18" charset="-127"/>
              </a:rPr>
              <a:t> 번호를 키우면 됨</a:t>
            </a:r>
          </a:p>
          <a:p>
            <a:pPr lvl="1"/>
            <a:r>
              <a:rPr lang="ko-KR" altLang="en-US" dirty="0" smtClean="0">
                <a:latin typeface="KoPub돋움체_Pro Medium" pitchFamily="18" charset="-127"/>
                <a:ea typeface="KoPub돋움체_Pro Medium" pitchFamily="18" charset="-127"/>
              </a:rPr>
              <a:t>배경 </a:t>
            </a:r>
            <a:r>
              <a:rPr lang="ko-KR" altLang="en-US" dirty="0" err="1" smtClean="0">
                <a:latin typeface="KoPub돋움체_Pro Medium" pitchFamily="18" charset="-127"/>
                <a:ea typeface="KoPub돋움체_Pro Medium" pitchFamily="18" charset="-127"/>
              </a:rPr>
              <a:t>레이어</a:t>
            </a:r>
            <a:r>
              <a:rPr lang="ko-KR" altLang="en-US" dirty="0" smtClean="0">
                <a:latin typeface="KoPub돋움체_Pro Medium" pitchFamily="18" charset="-127"/>
                <a:ea typeface="KoPub돋움체_Pro Medium" pitchFamily="18" charset="-127"/>
              </a:rPr>
              <a:t> 번호는 그대로 두고 플레이어 </a:t>
            </a:r>
            <a:r>
              <a:rPr lang="ko-KR" altLang="en-US" dirty="0" err="1" smtClean="0">
                <a:latin typeface="KoPub돋움체_Pro Medium" pitchFamily="18" charset="-127"/>
                <a:ea typeface="KoPub돋움체_Pro Medium" pitchFamily="18" charset="-127"/>
              </a:rPr>
              <a:t>레이어</a:t>
            </a:r>
            <a:r>
              <a:rPr lang="ko-KR" altLang="en-US" dirty="0" smtClean="0">
                <a:latin typeface="KoPub돋움체_Pro Medium" pitchFamily="18" charset="-127"/>
                <a:ea typeface="KoPub돋움체_Pro Medium" pitchFamily="18" charset="-127"/>
              </a:rPr>
              <a:t> 번호를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로 바꿔 보자</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5.3 </a:t>
            </a:r>
            <a:r>
              <a:rPr lang="ko-KR" altLang="en-US" dirty="0" err="1" smtClean="0">
                <a:latin typeface="KoPub돋움체_Pro Medium" pitchFamily="18" charset="-127"/>
                <a:ea typeface="KoPub돋움체_Pro Medium" pitchFamily="18" charset="-127"/>
              </a:rPr>
              <a:t>씬에</a:t>
            </a:r>
            <a:r>
              <a:rPr lang="ko-KR" altLang="en-US" dirty="0" smtClean="0">
                <a:latin typeface="KoPub돋움체_Pro Medium" pitchFamily="18" charset="-127"/>
                <a:ea typeface="KoPub돋움체_Pro Medium" pitchFamily="18" charset="-127"/>
              </a:rPr>
              <a:t> 오브젝트 배치하기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레이어</a:t>
            </a:r>
            <a:r>
              <a:rPr lang="ko-KR" altLang="en-US" dirty="0" smtClean="0">
                <a:latin typeface="KoPub돋움체_Pro Medium" pitchFamily="18" charset="-127"/>
                <a:ea typeface="KoPub돋움체_Pro Medium" pitchFamily="18" charset="-127"/>
              </a:rPr>
              <a:t> 설정</a:t>
            </a:r>
          </a:p>
        </p:txBody>
      </p:sp>
      <p:grpSp>
        <p:nvGrpSpPr>
          <p:cNvPr id="4" name="그룹 11"/>
          <p:cNvGrpSpPr/>
          <p:nvPr/>
        </p:nvGrpSpPr>
        <p:grpSpPr>
          <a:xfrm>
            <a:off x="597117" y="176768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5-19 </a:t>
              </a:r>
              <a:r>
                <a:rPr lang="ko-KR" altLang="en-US" sz="1200" b="1" dirty="0" err="1" smtClean="0">
                  <a:solidFill>
                    <a:srgbClr val="504B4B"/>
                  </a:solidFill>
                  <a:latin typeface="KoPub돋움체_Pro Medium" pitchFamily="18" charset="-127"/>
                  <a:ea typeface="KoPub돋움체_Pro Medium" pitchFamily="18" charset="-127"/>
                </a:rPr>
                <a:t>레이어</a:t>
              </a:r>
              <a:r>
                <a:rPr lang="ko-KR" altLang="en-US" sz="1200" b="1" dirty="0" smtClean="0">
                  <a:solidFill>
                    <a:srgbClr val="504B4B"/>
                  </a:solidFill>
                  <a:latin typeface="KoPub돋움체_Pro Medium" pitchFamily="18" charset="-127"/>
                  <a:ea typeface="KoPub돋움체_Pro Medium" pitchFamily="18" charset="-127"/>
                </a:rPr>
                <a:t> 번호 바르게 설정하기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1506" name="Picture 2"/>
          <p:cNvPicPr>
            <a:picLocks noChangeAspect="1" noChangeArrowheads="1"/>
          </p:cNvPicPr>
          <p:nvPr/>
        </p:nvPicPr>
        <p:blipFill>
          <a:blip r:embed="rId4" cstate="print"/>
          <a:srcRect/>
          <a:stretch>
            <a:fillRect/>
          </a:stretch>
        </p:blipFill>
        <p:spPr bwMode="auto">
          <a:xfrm>
            <a:off x="533839" y="2046432"/>
            <a:ext cx="8410331" cy="344325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5.4 </a:t>
            </a:r>
            <a:r>
              <a:rPr lang="ko-KR" altLang="en-US" dirty="0" smtClean="0">
                <a:latin typeface="KoPub돋움체_Pro Medium" pitchFamily="18" charset="-127"/>
                <a:ea typeface="KoPub돋움체_Pro Medium" pitchFamily="18" charset="-127"/>
              </a:rPr>
              <a:t>키를 조작해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키를 조작해 플레이어 움직이기</a:t>
            </a:r>
          </a:p>
        </p:txBody>
      </p:sp>
      <p:pic>
        <p:nvPicPr>
          <p:cNvPr id="22530" name="Picture 2"/>
          <p:cNvPicPr>
            <a:picLocks noChangeAspect="1" noChangeArrowheads="1"/>
          </p:cNvPicPr>
          <p:nvPr/>
        </p:nvPicPr>
        <p:blipFill>
          <a:blip r:embed="rId3" cstate="print"/>
          <a:srcRect/>
          <a:stretch>
            <a:fillRect/>
          </a:stretch>
        </p:blipFill>
        <p:spPr bwMode="auto">
          <a:xfrm>
            <a:off x="712331" y="1758397"/>
            <a:ext cx="8203474" cy="141365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5.4 </a:t>
            </a:r>
            <a:r>
              <a:rPr lang="ko-KR" altLang="en-US" dirty="0" smtClean="0">
                <a:latin typeface="KoPub돋움체_Pro Medium" pitchFamily="18" charset="-127"/>
                <a:ea typeface="KoPub돋움체_Pro Medium" pitchFamily="18" charset="-127"/>
              </a:rPr>
              <a:t>키를 조작해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 스크립트 작성하기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플레이어를 움직이려면 플레이어를 움직이는 방법을 기술한 대본</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컨트롤러 스크립트</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을 작성해야 함</a:t>
            </a:r>
          </a:p>
          <a:p>
            <a:pPr lvl="1"/>
            <a:r>
              <a:rPr lang="ko-KR" altLang="en-US" dirty="0" smtClean="0">
                <a:latin typeface="KoPub돋움체_Pro Medium" pitchFamily="18" charset="-127"/>
                <a:ea typeface="KoPub돋움체_Pro Medium" pitchFamily="18" charset="-127"/>
              </a:rPr>
              <a:t>최종적으로는 화면에 있는 버튼을 누르면 플레이어가 움직이도록 만듦</a:t>
            </a:r>
          </a:p>
          <a:p>
            <a:pPr lvl="1"/>
            <a:r>
              <a:rPr lang="en-US" altLang="ko-KR" dirty="0" smtClean="0">
                <a:latin typeface="KoPub돋움체_Pro Medium" pitchFamily="18" charset="-127"/>
                <a:ea typeface="KoPub돋움체_Pro Medium" pitchFamily="18" charset="-127"/>
              </a:rPr>
              <a:t>UI </a:t>
            </a:r>
            <a:r>
              <a:rPr lang="ko-KR" altLang="en-US" dirty="0" smtClean="0">
                <a:latin typeface="KoPub돋움체_Pro Medium" pitchFamily="18" charset="-127"/>
                <a:ea typeface="KoPub돋움체_Pro Medium" pitchFamily="18" charset="-127"/>
              </a:rPr>
              <a:t>버튼이나 플레이어나 화살 이동 스크립트 등 다양한 요소가 더해지면 헷갈릴 수 있음</a:t>
            </a:r>
          </a:p>
        </p:txBody>
      </p:sp>
      <p:grpSp>
        <p:nvGrpSpPr>
          <p:cNvPr id="5" name="그룹 11"/>
          <p:cNvGrpSpPr/>
          <p:nvPr/>
        </p:nvGrpSpPr>
        <p:grpSpPr>
          <a:xfrm>
            <a:off x="597117" y="3035043"/>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5-20 </a:t>
              </a:r>
              <a:r>
                <a:rPr lang="ko-KR" altLang="en-US" sz="1200" b="1" dirty="0" smtClean="0">
                  <a:solidFill>
                    <a:srgbClr val="504B4B"/>
                  </a:solidFill>
                  <a:latin typeface="KoPub돋움체_Pro Medium" pitchFamily="18" charset="-127"/>
                  <a:ea typeface="KoPub돋움체_Pro Medium" pitchFamily="18" charset="-127"/>
                </a:rPr>
                <a:t>대본 작성하기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3554" name="Picture 2"/>
          <p:cNvPicPr>
            <a:picLocks noChangeAspect="1" noChangeArrowheads="1"/>
          </p:cNvPicPr>
          <p:nvPr/>
        </p:nvPicPr>
        <p:blipFill>
          <a:blip r:embed="rId4" cstate="print"/>
          <a:srcRect/>
          <a:stretch>
            <a:fillRect/>
          </a:stretch>
        </p:blipFill>
        <p:spPr bwMode="auto">
          <a:xfrm>
            <a:off x="539510" y="3256179"/>
            <a:ext cx="5939667" cy="1516780"/>
          </a:xfrm>
          <a:prstGeom prst="rect">
            <a:avLst/>
          </a:prstGeom>
          <a:noFill/>
          <a:ln w="9525">
            <a:noFill/>
            <a:miter lim="800000"/>
            <a:headEnd/>
            <a:tailEnd/>
          </a:ln>
        </p:spPr>
      </p:pic>
      <p:pic>
        <p:nvPicPr>
          <p:cNvPr id="23555" name="Picture 3"/>
          <p:cNvPicPr>
            <a:picLocks noChangeAspect="1" noChangeArrowheads="1"/>
          </p:cNvPicPr>
          <p:nvPr/>
        </p:nvPicPr>
        <p:blipFill>
          <a:blip r:embed="rId5" cstate="print"/>
          <a:srcRect/>
          <a:stretch>
            <a:fillRect/>
          </a:stretch>
        </p:blipFill>
        <p:spPr bwMode="auto">
          <a:xfrm>
            <a:off x="654724" y="4884792"/>
            <a:ext cx="7945339" cy="165498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5.4 </a:t>
            </a:r>
            <a:r>
              <a:rPr lang="ko-KR" altLang="en-US" dirty="0" smtClean="0">
                <a:latin typeface="KoPub돋움체_Pro Medium" pitchFamily="18" charset="-127"/>
                <a:ea typeface="KoPub돋움체_Pro Medium" pitchFamily="18" charset="-127"/>
              </a:rPr>
              <a:t>키를 조작해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 스크립트 작성하기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창에서 마우스 오른쪽 버튼을 누름</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Create → C# Script</a:t>
            </a:r>
            <a:r>
              <a:rPr lang="ko-KR" altLang="en-US" dirty="0" smtClean="0">
                <a:latin typeface="KoPub돋움체_Pro Medium" pitchFamily="18" charset="-127"/>
                <a:ea typeface="KoPub돋움체_Pro Medium" pitchFamily="18" charset="-127"/>
              </a:rPr>
              <a:t>를 선택한 후 스크립트 파일명을 </a:t>
            </a:r>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로 바뀜</a:t>
            </a:r>
          </a:p>
        </p:txBody>
      </p:sp>
      <p:pic>
        <p:nvPicPr>
          <p:cNvPr id="24578" name="Picture 2"/>
          <p:cNvPicPr>
            <a:picLocks noChangeAspect="1" noChangeArrowheads="1"/>
          </p:cNvPicPr>
          <p:nvPr/>
        </p:nvPicPr>
        <p:blipFill>
          <a:blip r:embed="rId3" cstate="print"/>
          <a:srcRect/>
          <a:stretch>
            <a:fillRect/>
          </a:stretch>
        </p:blipFill>
        <p:spPr bwMode="auto">
          <a:xfrm>
            <a:off x="1115580" y="2449681"/>
            <a:ext cx="3445147" cy="36610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5.4 </a:t>
            </a:r>
            <a:r>
              <a:rPr lang="ko-KR" altLang="en-US" dirty="0" smtClean="0">
                <a:latin typeface="KoPub돋움체_Pro Medium" pitchFamily="18" charset="-127"/>
                <a:ea typeface="KoPub돋움체_Pro Medium" pitchFamily="18" charset="-127"/>
              </a:rPr>
              <a:t>키를 조작해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 스크립트 작성하기</a:t>
            </a:r>
            <a:endParaRPr lang="en-US" altLang="ko-KR" dirty="0" smtClean="0">
              <a:latin typeface="KoPub돋움체_Pro Medium" pitchFamily="18" charset="-127"/>
              <a:ea typeface="KoPub돋움체_Pro Medium" pitchFamily="18" charset="-127"/>
            </a:endParaRPr>
          </a:p>
          <a:p>
            <a:pPr lvl="1"/>
            <a:r>
              <a:rPr lang="en-US" altLang="ko-KR" dirty="0" err="1" smtClean="0">
                <a:latin typeface="KoPub돋움체_Pro Medium" pitchFamily="18" charset="-127"/>
                <a:ea typeface="KoPub돋움체_Pro Medium" pitchFamily="18" charset="-127"/>
              </a:rPr>
              <a:t>PlayerController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스크립트를 다음과 같이 입력함</a:t>
            </a:r>
          </a:p>
        </p:txBody>
      </p:sp>
      <p:pic>
        <p:nvPicPr>
          <p:cNvPr id="25603" name="Picture 3"/>
          <p:cNvPicPr>
            <a:picLocks noChangeAspect="1" noChangeArrowheads="1"/>
          </p:cNvPicPr>
          <p:nvPr/>
        </p:nvPicPr>
        <p:blipFill>
          <a:blip r:embed="rId3" cstate="print"/>
          <a:srcRect/>
          <a:stretch>
            <a:fillRect/>
          </a:stretch>
        </p:blipFill>
        <p:spPr bwMode="auto">
          <a:xfrm>
            <a:off x="827545" y="2104039"/>
            <a:ext cx="8107370" cy="293003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5.4 </a:t>
            </a:r>
            <a:r>
              <a:rPr lang="ko-KR" altLang="en-US" dirty="0" smtClean="0">
                <a:latin typeface="KoPub돋움체_Pro Medium" pitchFamily="18" charset="-127"/>
                <a:ea typeface="KoPub돋움체_Pro Medium" pitchFamily="18" charset="-127"/>
              </a:rPr>
              <a:t>키를 조작해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 스크립트 작성하기</a:t>
            </a:r>
          </a:p>
        </p:txBody>
      </p:sp>
      <p:pic>
        <p:nvPicPr>
          <p:cNvPr id="26626" name="Picture 2"/>
          <p:cNvPicPr>
            <a:picLocks noChangeAspect="1" noChangeArrowheads="1"/>
          </p:cNvPicPr>
          <p:nvPr/>
        </p:nvPicPr>
        <p:blipFill>
          <a:blip r:embed="rId3" cstate="print"/>
          <a:srcRect/>
          <a:stretch>
            <a:fillRect/>
          </a:stretch>
        </p:blipFill>
        <p:spPr bwMode="auto">
          <a:xfrm>
            <a:off x="597117" y="1816004"/>
            <a:ext cx="8250792" cy="361061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5.4 </a:t>
            </a:r>
            <a:r>
              <a:rPr lang="ko-KR" altLang="en-US" dirty="0" smtClean="0">
                <a:latin typeface="KoPub돋움체_Pro Medium" pitchFamily="18" charset="-127"/>
                <a:ea typeface="KoPub돋움체_Pro Medium" pitchFamily="18" charset="-127"/>
              </a:rPr>
              <a:t>키를 조작해 플레이어 움직이기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 스크립트 작성하기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키가 눌렸는지 검출하기 위해 </a:t>
            </a:r>
            <a:r>
              <a:rPr lang="en-US" altLang="ko-KR" dirty="0" smtClean="0">
                <a:latin typeface="KoPub돋움체_Pro Medium" pitchFamily="18" charset="-127"/>
                <a:ea typeface="KoPub돋움체_Pro Medium" pitchFamily="18" charset="-127"/>
              </a:rPr>
              <a:t>Input </a:t>
            </a:r>
            <a:r>
              <a:rPr lang="ko-KR" altLang="en-US" dirty="0" smtClean="0">
                <a:latin typeface="KoPub돋움체_Pro Medium" pitchFamily="18" charset="-127"/>
                <a:ea typeface="KoPub돋움체_Pro Medium" pitchFamily="18" charset="-127"/>
              </a:rPr>
              <a:t>클래스의 </a:t>
            </a:r>
            <a:r>
              <a:rPr lang="en-US" altLang="ko-KR" dirty="0" err="1" smtClean="0">
                <a:latin typeface="KoPub돋움체_Pro Medium" pitchFamily="18" charset="-127"/>
                <a:ea typeface="KoPub돋움체_Pro Medium" pitchFamily="18" charset="-127"/>
              </a:rPr>
              <a:t>GetKeyDown</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사용함</a:t>
            </a:r>
            <a:r>
              <a:rPr lang="en-US" altLang="ko-KR" dirty="0" smtClean="0">
                <a:latin typeface="KoPub돋움체_Pro Medium" pitchFamily="18" charset="-127"/>
                <a:ea typeface="KoPub돋움체_Pro Medium" pitchFamily="18" charset="-127"/>
              </a:rPr>
              <a:t>(15</a:t>
            </a:r>
            <a:r>
              <a:rPr lang="ko-KR" altLang="en-US" dirty="0" smtClean="0">
                <a:latin typeface="KoPub돋움체_Pro Medium" pitchFamily="18" charset="-127"/>
                <a:ea typeface="KoPub돋움체_Pro Medium" pitchFamily="18" charset="-127"/>
              </a:rPr>
              <a:t>번 줄과 </a:t>
            </a:r>
            <a:r>
              <a:rPr lang="en-US" altLang="ko-KR" dirty="0" smtClean="0">
                <a:latin typeface="KoPub돋움체_Pro Medium" pitchFamily="18" charset="-127"/>
                <a:ea typeface="KoPub돋움체_Pro Medium" pitchFamily="18" charset="-127"/>
              </a:rPr>
              <a:t>21</a:t>
            </a:r>
            <a:r>
              <a:rPr lang="ko-KR" altLang="en-US" dirty="0" smtClean="0">
                <a:latin typeface="KoPub돋움체_Pro Medium" pitchFamily="18" charset="-127"/>
                <a:ea typeface="KoPub돋움체_Pro Medium" pitchFamily="18" charset="-127"/>
              </a:rPr>
              <a:t>번 줄</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이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매개변수로 전달한 키가 눌리는 순간 </a:t>
            </a:r>
            <a:r>
              <a:rPr lang="en-US" altLang="ko-KR" dirty="0" smtClean="0">
                <a:latin typeface="KoPub돋움체_Pro Medium" pitchFamily="18" charset="-127"/>
                <a:ea typeface="KoPub돋움체_Pro Medium" pitchFamily="18" charset="-127"/>
              </a:rPr>
              <a:t>true</a:t>
            </a:r>
            <a:r>
              <a:rPr lang="ko-KR" altLang="en-US" dirty="0" smtClean="0">
                <a:latin typeface="KoPub돋움체_Pro Medium" pitchFamily="18" charset="-127"/>
                <a:ea typeface="KoPub돋움체_Pro Medium" pitchFamily="18" charset="-127"/>
              </a:rPr>
              <a:t>를 한 번 반환함</a:t>
            </a:r>
          </a:p>
          <a:p>
            <a:pPr lvl="1"/>
            <a:r>
              <a:rPr lang="en-US" altLang="ko-KR" dirty="0" err="1" smtClean="0">
                <a:latin typeface="KoPub돋움체_Pro Medium" pitchFamily="18" charset="-127"/>
                <a:ea typeface="KoPub돋움체_Pro Medium" pitchFamily="18" charset="-127"/>
              </a:rPr>
              <a:t>GetKeyDown</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지금까지 사용하던 </a:t>
            </a:r>
            <a:r>
              <a:rPr lang="en-US" altLang="ko-KR" dirty="0" err="1" smtClean="0">
                <a:latin typeface="KoPub돋움체_Pro Medium" pitchFamily="18" charset="-127"/>
                <a:ea typeface="KoPub돋움체_Pro Medium" pitchFamily="18" charset="-127"/>
              </a:rPr>
              <a:t>GetMouseButtonDown</a:t>
            </a:r>
            <a:r>
              <a:rPr lang="en-US" altLang="ko-KR"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메서드와</a:t>
            </a:r>
            <a:r>
              <a:rPr lang="ko-KR" altLang="en-US" dirty="0" smtClean="0">
                <a:latin typeface="KoPub돋움체_Pro Medium" pitchFamily="18" charset="-127"/>
                <a:ea typeface="KoPub돋움체_Pro Medium" pitchFamily="18" charset="-127"/>
              </a:rPr>
              <a:t> 비슷하므로 쉽게 이해할 수 있을 것임</a:t>
            </a:r>
          </a:p>
        </p:txBody>
      </p:sp>
      <p:grpSp>
        <p:nvGrpSpPr>
          <p:cNvPr id="5" name="그룹 11"/>
          <p:cNvGrpSpPr/>
          <p:nvPr/>
        </p:nvGrpSpPr>
        <p:grpSpPr>
          <a:xfrm>
            <a:off x="597117" y="326547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5-21 </a:t>
              </a:r>
              <a:r>
                <a:rPr lang="en-US" altLang="ko-KR" sz="1200" b="1" dirty="0" err="1" smtClean="0">
                  <a:solidFill>
                    <a:srgbClr val="504B4B"/>
                  </a:solidFill>
                  <a:latin typeface="KoPub돋움체_Pro Medium" pitchFamily="18" charset="-127"/>
                  <a:ea typeface="KoPub돋움체_Pro Medium" pitchFamily="18" charset="-127"/>
                </a:rPr>
                <a:t>GetKey</a:t>
              </a:r>
              <a:r>
                <a:rPr lang="ko-KR" altLang="en-US" sz="1200" b="1" dirty="0" smtClean="0">
                  <a:solidFill>
                    <a:srgbClr val="504B4B"/>
                  </a:solidFill>
                  <a:latin typeface="KoPub돋움체_Pro Medium" pitchFamily="18" charset="-127"/>
                  <a:ea typeface="KoPub돋움체_Pro Medium" pitchFamily="18" charset="-127"/>
                </a:rPr>
                <a:t>의 변화</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7650" name="Picture 2"/>
          <p:cNvPicPr>
            <a:picLocks noChangeAspect="1" noChangeArrowheads="1"/>
          </p:cNvPicPr>
          <p:nvPr/>
        </p:nvPicPr>
        <p:blipFill>
          <a:blip r:embed="rId4" cstate="print"/>
          <a:srcRect/>
          <a:stretch>
            <a:fillRect/>
          </a:stretch>
        </p:blipFill>
        <p:spPr bwMode="auto">
          <a:xfrm>
            <a:off x="597116" y="3544214"/>
            <a:ext cx="8154997" cy="271259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5.4 </a:t>
            </a:r>
            <a:r>
              <a:rPr lang="ko-KR" altLang="en-US" dirty="0" smtClean="0">
                <a:latin typeface="KoPub돋움체_Pro Medium" pitchFamily="18" charset="-127"/>
                <a:ea typeface="KoPub돋움체_Pro Medium" pitchFamily="18" charset="-127"/>
              </a:rPr>
              <a:t>플레이어에 스크립트 적용하기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플레이어에 스크립트 적용하기</a:t>
            </a:r>
          </a:p>
        </p:txBody>
      </p:sp>
      <p:grpSp>
        <p:nvGrpSpPr>
          <p:cNvPr id="4"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5-22 player</a:t>
              </a:r>
              <a:r>
                <a:rPr lang="ko-KR" altLang="en-US" sz="1200" b="1" dirty="0" smtClean="0">
                  <a:solidFill>
                    <a:srgbClr val="504B4B"/>
                  </a:solidFill>
                  <a:latin typeface="KoPub돋움체_Pro Medium" pitchFamily="18" charset="-127"/>
                  <a:ea typeface="KoPub돋움체_Pro Medium" pitchFamily="18" charset="-127"/>
                </a:rPr>
                <a:t>에 스크립트 적용하기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8674" name="Picture 2"/>
          <p:cNvPicPr>
            <a:picLocks noChangeAspect="1" noChangeArrowheads="1"/>
          </p:cNvPicPr>
          <p:nvPr/>
        </p:nvPicPr>
        <p:blipFill>
          <a:blip r:embed="rId4" cstate="print"/>
          <a:srcRect/>
          <a:stretch>
            <a:fillRect/>
          </a:stretch>
        </p:blipFill>
        <p:spPr bwMode="auto">
          <a:xfrm>
            <a:off x="596101" y="2075526"/>
            <a:ext cx="8123603" cy="411861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5.4 </a:t>
            </a:r>
            <a:r>
              <a:rPr lang="ko-KR" altLang="en-US" dirty="0" smtClean="0">
                <a:latin typeface="KoPub돋움체_Pro Medium" pitchFamily="18" charset="-127"/>
                <a:ea typeface="KoPub돋움체_Pro Medium" pitchFamily="18" charset="-127"/>
              </a:rPr>
              <a:t>플레이어에 스크립트 적용하기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플레이어에 스크립트 적용하기</a:t>
            </a:r>
          </a:p>
        </p:txBody>
      </p:sp>
      <p:grpSp>
        <p:nvGrpSpPr>
          <p:cNvPr id="4"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5-23 </a:t>
              </a:r>
              <a:r>
                <a:rPr lang="ko-KR" altLang="en-US" sz="1200" b="1" dirty="0" smtClean="0">
                  <a:solidFill>
                    <a:srgbClr val="504B4B"/>
                  </a:solidFill>
                  <a:latin typeface="KoPub돋움체_Pro Medium" pitchFamily="18" charset="-127"/>
                  <a:ea typeface="KoPub돋움체_Pro Medium" pitchFamily="18" charset="-127"/>
                </a:rPr>
                <a:t>스크립트대로 움직이는 플레이어</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9698" name="Picture 2"/>
          <p:cNvPicPr>
            <a:picLocks noChangeAspect="1" noChangeArrowheads="1"/>
          </p:cNvPicPr>
          <p:nvPr/>
        </p:nvPicPr>
        <p:blipFill>
          <a:blip r:embed="rId4" cstate="print"/>
          <a:srcRect/>
          <a:stretch>
            <a:fillRect/>
          </a:stretch>
        </p:blipFill>
        <p:spPr bwMode="auto">
          <a:xfrm>
            <a:off x="539510" y="2046432"/>
            <a:ext cx="8195187" cy="280501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lstStyle/>
          <a:p>
            <a:r>
              <a:rPr lang="ko-KR" altLang="en-US" dirty="0" smtClean="0">
                <a:latin typeface="KoPub돋움체_Pro Medium" pitchFamily="18" charset="-127"/>
                <a:ea typeface="KoPub돋움체_Pro Medium" pitchFamily="18" charset="-127"/>
              </a:rPr>
              <a:t>게임 설계하기</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프리팹</a:t>
            </a:r>
            <a:r>
              <a:rPr lang="en-US" altLang="ko-KR" dirty="0" smtClean="0">
                <a:latin typeface="KoPub돋움체_Pro Medium" pitchFamily="18" charset="-127"/>
                <a:ea typeface="KoPub돋움체_Pro Medium" pitchFamily="18" charset="-127"/>
              </a:rPr>
              <a:t>(Prefab)(</a:t>
            </a:r>
            <a:r>
              <a:rPr lang="ko-KR" altLang="en-US" dirty="0" smtClean="0">
                <a:latin typeface="KoPub돋움체_Pro Medium" pitchFamily="18" charset="-127"/>
                <a:ea typeface="KoPub돋움체_Pro Medium" pitchFamily="18" charset="-127"/>
              </a:rPr>
              <a:t>설계도</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공장</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충돌 판정 같은 게임을 제작할 때 기본이 되는 부분을 설명함</a:t>
            </a:r>
            <a:endParaRPr lang="en-US" altLang="ko-KR" dirty="0" smtClean="0">
              <a:latin typeface="KoPub돋움체_Pro Medium" pitchFamily="18" charset="-127"/>
              <a:ea typeface="KoPub돋움체_Pro Medium" pitchFamily="18" charset="-127"/>
            </a:endParaRPr>
          </a:p>
        </p:txBody>
      </p:sp>
      <p:grpSp>
        <p:nvGrpSpPr>
          <p:cNvPr id="12" name="그룹 11"/>
          <p:cNvGrpSpPr/>
          <p:nvPr/>
        </p:nvGrpSpPr>
        <p:grpSpPr>
          <a:xfrm>
            <a:off x="597117" y="2113331"/>
            <a:ext cx="8295408" cy="336350"/>
            <a:chOff x="597117" y="3035043"/>
            <a:chExt cx="8295408" cy="336350"/>
          </a:xfrm>
        </p:grpSpPr>
        <p:sp>
          <p:nvSpPr>
            <p:cNvPr id="10"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5-1 </a:t>
              </a:r>
              <a:r>
                <a:rPr lang="ko-KR" altLang="en-US" sz="1200" b="1" dirty="0" smtClean="0">
                  <a:solidFill>
                    <a:srgbClr val="504B4B"/>
                  </a:solidFill>
                  <a:latin typeface="KoPub돋움체_Pro Medium" pitchFamily="18" charset="-127"/>
                  <a:ea typeface="KoPub돋움체_Pro Medium" pitchFamily="18" charset="-127"/>
                </a:rPr>
                <a:t>역시 재미가 없어</a:t>
              </a:r>
              <a:r>
                <a:rPr lang="en-US" altLang="ko-KR" sz="1200" b="1" dirty="0" smtClean="0">
                  <a:solidFill>
                    <a:srgbClr val="504B4B"/>
                  </a:solidFill>
                  <a:latin typeface="KoPub돋움체_Pro Medium" pitchFamily="18" charset="-127"/>
                  <a:ea typeface="KoPub돋움체_Pro Medium" pitchFamily="18" charset="-127"/>
                </a:rPr>
                <a:t>!</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1"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027" name="Picture 3"/>
          <p:cNvPicPr>
            <a:picLocks noChangeAspect="1" noChangeArrowheads="1"/>
          </p:cNvPicPr>
          <p:nvPr/>
        </p:nvPicPr>
        <p:blipFill>
          <a:blip r:embed="rId4" cstate="print"/>
          <a:srcRect/>
          <a:stretch>
            <a:fillRect/>
          </a:stretch>
        </p:blipFill>
        <p:spPr bwMode="auto">
          <a:xfrm>
            <a:off x="654725" y="2449681"/>
            <a:ext cx="6444520" cy="293637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5.5 Physics</a:t>
            </a:r>
            <a:r>
              <a:rPr lang="ko-KR" altLang="en-US" dirty="0" smtClean="0">
                <a:latin typeface="KoPub돋움체_Pro Medium" pitchFamily="18" charset="-127"/>
                <a:ea typeface="KoPub돋움체_Pro Medium" pitchFamily="18" charset="-127"/>
              </a:rPr>
              <a:t>를 사용하지 않고 화살 떨어트리기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Physics</a:t>
            </a:r>
            <a:r>
              <a:rPr lang="ko-KR" altLang="en-US" dirty="0" smtClean="0">
                <a:latin typeface="KoPub돋움체_Pro Medium" pitchFamily="18" charset="-127"/>
                <a:ea typeface="KoPub돋움체_Pro Medium" pitchFamily="18" charset="-127"/>
              </a:rPr>
              <a:t>를 사용하지 않고 화살 떨어트리기</a:t>
            </a:r>
          </a:p>
        </p:txBody>
      </p:sp>
      <p:pic>
        <p:nvPicPr>
          <p:cNvPr id="30722" name="Picture 2"/>
          <p:cNvPicPr>
            <a:picLocks noChangeAspect="1" noChangeArrowheads="1"/>
          </p:cNvPicPr>
          <p:nvPr/>
        </p:nvPicPr>
        <p:blipFill>
          <a:blip r:embed="rId3" cstate="print"/>
          <a:srcRect/>
          <a:stretch>
            <a:fillRect/>
          </a:stretch>
        </p:blipFill>
        <p:spPr bwMode="auto">
          <a:xfrm>
            <a:off x="671634" y="1758397"/>
            <a:ext cx="8220891" cy="139264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5.5 Physics</a:t>
            </a:r>
            <a:r>
              <a:rPr lang="ko-KR" altLang="en-US" dirty="0" smtClean="0">
                <a:latin typeface="KoPub돋움체_Pro Medium" pitchFamily="18" charset="-127"/>
                <a:ea typeface="KoPub돋움체_Pro Medium" pitchFamily="18" charset="-127"/>
              </a:rPr>
              <a:t>를 사용하지 않고 화살 떨어트리기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화살 떨어트리기</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유니티에</a:t>
            </a:r>
            <a:r>
              <a:rPr lang="ko-KR" altLang="en-US" dirty="0" smtClean="0">
                <a:latin typeface="KoPub돋움체_Pro Medium" pitchFamily="18" charset="-127"/>
                <a:ea typeface="KoPub돋움체_Pro Medium" pitchFamily="18" charset="-127"/>
              </a:rPr>
              <a:t> 내장된 </a:t>
            </a:r>
            <a:r>
              <a:rPr lang="en-US" altLang="ko-KR" dirty="0" smtClean="0">
                <a:latin typeface="KoPub돋움체_Pro Medium" pitchFamily="18" charset="-127"/>
                <a:ea typeface="KoPub돋움체_Pro Medium" pitchFamily="18" charset="-127"/>
              </a:rPr>
              <a:t>Physics </a:t>
            </a:r>
            <a:r>
              <a:rPr lang="ko-KR" altLang="en-US" dirty="0" smtClean="0">
                <a:latin typeface="KoPub돋움체_Pro Medium" pitchFamily="18" charset="-127"/>
                <a:ea typeface="KoPub돋움체_Pro Medium" pitchFamily="18" charset="-127"/>
              </a:rPr>
              <a:t>기능을 사용하면 </a:t>
            </a:r>
            <a:r>
              <a:rPr lang="ko-KR" altLang="en-US" dirty="0" err="1" smtClean="0">
                <a:latin typeface="KoPub돋움체_Pro Medium" pitchFamily="18" charset="-127"/>
                <a:ea typeface="KoPub돋움체_Pro Medium" pitchFamily="18" charset="-127"/>
              </a:rPr>
              <a:t>유니티가</a:t>
            </a:r>
            <a:r>
              <a:rPr lang="ko-KR" altLang="en-US" dirty="0" smtClean="0">
                <a:latin typeface="KoPub돋움체_Pro Medium" pitchFamily="18" charset="-127"/>
                <a:ea typeface="KoPub돋움체_Pro Medium" pitchFamily="18" charset="-127"/>
              </a:rPr>
              <a:t> 중력을 계산해 주므로 스크립트를 쓰지 않고도 화살을 떨어트릴 수 있음</a:t>
            </a:r>
          </a:p>
          <a:p>
            <a:pPr lvl="1"/>
            <a:r>
              <a:rPr lang="ko-KR" altLang="en-US" dirty="0" smtClean="0">
                <a:latin typeface="KoPub돋움체_Pro Medium" pitchFamily="18" charset="-127"/>
                <a:ea typeface="KoPub돋움체_Pro Medium" pitchFamily="18" charset="-127"/>
              </a:rPr>
              <a:t>단</a:t>
            </a:r>
            <a:r>
              <a:rPr lang="en-US" altLang="ko-KR" dirty="0" smtClean="0">
                <a:latin typeface="KoPub돋움체_Pro Medium" pitchFamily="18" charset="-127"/>
                <a:ea typeface="KoPub돋움체_Pro Medium" pitchFamily="18" charset="-127"/>
              </a:rPr>
              <a:t>, Physics</a:t>
            </a:r>
            <a:r>
              <a:rPr lang="ko-KR" altLang="en-US" dirty="0" smtClean="0">
                <a:latin typeface="KoPub돋움체_Pro Medium" pitchFamily="18" charset="-127"/>
                <a:ea typeface="KoPub돋움체_Pro Medium" pitchFamily="18" charset="-127"/>
              </a:rPr>
              <a:t>를 사용하면 직접적인 움직임</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정밀한 표현 등</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을 처리하기가 어려움</a:t>
            </a:r>
          </a:p>
        </p:txBody>
      </p:sp>
      <p:pic>
        <p:nvPicPr>
          <p:cNvPr id="31746" name="Picture 2"/>
          <p:cNvPicPr>
            <a:picLocks noChangeAspect="1" noChangeArrowheads="1"/>
          </p:cNvPicPr>
          <p:nvPr/>
        </p:nvPicPr>
        <p:blipFill>
          <a:blip r:embed="rId3" cstate="print"/>
          <a:srcRect/>
          <a:stretch>
            <a:fillRect/>
          </a:stretch>
        </p:blipFill>
        <p:spPr bwMode="auto">
          <a:xfrm>
            <a:off x="876844" y="2700393"/>
            <a:ext cx="8032025" cy="165031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5.5 Physics</a:t>
            </a:r>
            <a:r>
              <a:rPr lang="ko-KR" altLang="en-US" dirty="0" smtClean="0">
                <a:latin typeface="KoPub돋움체_Pro Medium" pitchFamily="18" charset="-127"/>
                <a:ea typeface="KoPub돋움체_Pro Medium" pitchFamily="18" charset="-127"/>
              </a:rPr>
              <a:t>를 사용하지 않고 화살 떨어트리기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화살 배치하기</a:t>
            </a:r>
          </a:p>
        </p:txBody>
      </p:sp>
      <p:grpSp>
        <p:nvGrpSpPr>
          <p:cNvPr id="5" name="그룹 11"/>
          <p:cNvGrpSpPr/>
          <p:nvPr/>
        </p:nvGrpSpPr>
        <p:grpSpPr>
          <a:xfrm>
            <a:off x="597117" y="175839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5-24 </a:t>
              </a:r>
              <a:r>
                <a:rPr lang="ko-KR" altLang="en-US" sz="1200" b="1" dirty="0" smtClean="0">
                  <a:solidFill>
                    <a:srgbClr val="504B4B"/>
                  </a:solidFill>
                  <a:latin typeface="KoPub돋움체_Pro Medium" pitchFamily="18" charset="-127"/>
                  <a:ea typeface="KoPub돋움체_Pro Medium" pitchFamily="18" charset="-127"/>
                </a:rPr>
                <a:t>화살 배치하기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2770" name="Picture 2"/>
          <p:cNvPicPr>
            <a:picLocks noChangeAspect="1" noChangeArrowheads="1"/>
          </p:cNvPicPr>
          <p:nvPr/>
        </p:nvPicPr>
        <p:blipFill>
          <a:blip r:embed="rId4" cstate="print"/>
          <a:srcRect/>
          <a:stretch>
            <a:fillRect/>
          </a:stretch>
        </p:blipFill>
        <p:spPr bwMode="auto">
          <a:xfrm>
            <a:off x="597117" y="2046758"/>
            <a:ext cx="7950358" cy="472344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5.5 Physics</a:t>
            </a:r>
            <a:r>
              <a:rPr lang="ko-KR" altLang="en-US" dirty="0" smtClean="0">
                <a:latin typeface="KoPub돋움체_Pro Medium" pitchFamily="18" charset="-127"/>
                <a:ea typeface="KoPub돋움체_Pro Medium" pitchFamily="18" charset="-127"/>
              </a:rPr>
              <a:t>를 사용하지 않고 화살 떨어트리기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화살 배치하기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화살이 배경 이미지 앞에 표시되도록 화살의 </a:t>
            </a:r>
            <a:r>
              <a:rPr lang="ko-KR" altLang="en-US" dirty="0" err="1" smtClean="0">
                <a:latin typeface="KoPub돋움체_Pro Medium" pitchFamily="18" charset="-127"/>
                <a:ea typeface="KoPub돋움체_Pro Medium" pitchFamily="18" charset="-127"/>
              </a:rPr>
              <a:t>레이어</a:t>
            </a:r>
            <a:r>
              <a:rPr lang="ko-KR" altLang="en-US" dirty="0" smtClean="0">
                <a:latin typeface="KoPub돋움체_Pro Medium" pitchFamily="18" charset="-127"/>
                <a:ea typeface="KoPub돋움체_Pro Medium" pitchFamily="18" charset="-127"/>
              </a:rPr>
              <a:t> 번호를 조정함</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레이어</a:t>
            </a:r>
            <a:r>
              <a:rPr lang="ko-KR" altLang="en-US" dirty="0" smtClean="0">
                <a:latin typeface="KoPub돋움체_Pro Medium" pitchFamily="18" charset="-127"/>
                <a:ea typeface="KoPub돋움체_Pro Medium" pitchFamily="18" charset="-127"/>
              </a:rPr>
              <a:t> 번호는 여러 오브젝트가 같은 번호를 사용할 수 있음</a:t>
            </a:r>
          </a:p>
        </p:txBody>
      </p:sp>
      <p:grpSp>
        <p:nvGrpSpPr>
          <p:cNvPr id="4" name="그룹 11"/>
          <p:cNvGrpSpPr/>
          <p:nvPr/>
        </p:nvGrpSpPr>
        <p:grpSpPr>
          <a:xfrm>
            <a:off x="597117" y="244968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5-25 </a:t>
              </a:r>
              <a:r>
                <a:rPr lang="ko-KR" altLang="en-US" sz="1200" b="1" dirty="0" smtClean="0">
                  <a:solidFill>
                    <a:srgbClr val="504B4B"/>
                  </a:solidFill>
                  <a:latin typeface="KoPub돋움체_Pro Medium" pitchFamily="18" charset="-127"/>
                  <a:ea typeface="KoPub돋움체_Pro Medium" pitchFamily="18" charset="-127"/>
                </a:rPr>
                <a:t>화살의 </a:t>
              </a:r>
              <a:r>
                <a:rPr lang="ko-KR" altLang="en-US" sz="1200" b="1" dirty="0" err="1" smtClean="0">
                  <a:solidFill>
                    <a:srgbClr val="504B4B"/>
                  </a:solidFill>
                  <a:latin typeface="KoPub돋움체_Pro Medium" pitchFamily="18" charset="-127"/>
                  <a:ea typeface="KoPub돋움체_Pro Medium" pitchFamily="18" charset="-127"/>
                </a:rPr>
                <a:t>레이어</a:t>
              </a:r>
              <a:r>
                <a:rPr lang="ko-KR" altLang="en-US" sz="1200" b="1" dirty="0" smtClean="0">
                  <a:solidFill>
                    <a:srgbClr val="504B4B"/>
                  </a:solidFill>
                  <a:latin typeface="KoPub돋움체_Pro Medium" pitchFamily="18" charset="-127"/>
                  <a:ea typeface="KoPub돋움체_Pro Medium" pitchFamily="18" charset="-127"/>
                </a:rPr>
                <a:t> 번호 바꾸기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3794" name="Picture 2"/>
          <p:cNvPicPr>
            <a:picLocks noChangeAspect="1" noChangeArrowheads="1"/>
          </p:cNvPicPr>
          <p:nvPr/>
        </p:nvPicPr>
        <p:blipFill>
          <a:blip r:embed="rId4" cstate="print"/>
          <a:srcRect/>
          <a:stretch>
            <a:fillRect/>
          </a:stretch>
        </p:blipFill>
        <p:spPr bwMode="auto">
          <a:xfrm>
            <a:off x="549723" y="2759695"/>
            <a:ext cx="5980915" cy="395290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5.5 Physics</a:t>
            </a:r>
            <a:r>
              <a:rPr lang="ko-KR" altLang="en-US" dirty="0" smtClean="0">
                <a:latin typeface="KoPub돋움체_Pro Medium" pitchFamily="18" charset="-127"/>
                <a:ea typeface="KoPub돋움체_Pro Medium" pitchFamily="18" charset="-127"/>
              </a:rPr>
              <a:t>를 사용하지 않고 화살 떨어트리기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화살 스크립트 작성하기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화살이 위에서 아래로 떨어지도록 스크립트를 작성함</a:t>
            </a: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창에서 마우스 오른쪽 버튼을 누름</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Create → C# Script</a:t>
            </a:r>
            <a:r>
              <a:rPr lang="ko-KR" altLang="en-US" dirty="0" smtClean="0">
                <a:latin typeface="KoPub돋움체_Pro Medium" pitchFamily="18" charset="-127"/>
                <a:ea typeface="KoPub돋움체_Pro Medium" pitchFamily="18" charset="-127"/>
              </a:rPr>
              <a:t>를 선택한 후 파일명을 </a:t>
            </a:r>
            <a:r>
              <a:rPr lang="en-US" altLang="ko-KR" dirty="0" err="1" smtClean="0">
                <a:latin typeface="KoPub돋움체_Pro Medium" pitchFamily="18" charset="-127"/>
                <a:ea typeface="KoPub돋움체_Pro Medium" pitchFamily="18" charset="-127"/>
              </a:rPr>
              <a:t>ArrowController</a:t>
            </a:r>
            <a:r>
              <a:rPr lang="ko-KR" altLang="en-US" dirty="0" smtClean="0">
                <a:latin typeface="KoPub돋움체_Pro Medium" pitchFamily="18" charset="-127"/>
                <a:ea typeface="KoPub돋움체_Pro Medium" pitchFamily="18" charset="-127"/>
              </a:rPr>
              <a:t>로 바뀜</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5.5 Physics</a:t>
            </a:r>
            <a:r>
              <a:rPr lang="ko-KR" altLang="en-US" dirty="0" smtClean="0">
                <a:latin typeface="KoPub돋움체_Pro Medium" pitchFamily="18" charset="-127"/>
                <a:ea typeface="KoPub돋움체_Pro Medium" pitchFamily="18" charset="-127"/>
              </a:rPr>
              <a:t>를 사용하지 않고 화살 떨어트리기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화살 스크립트 작성하기</a:t>
            </a:r>
            <a:endParaRPr lang="en-US" altLang="ko-KR" dirty="0" smtClean="0">
              <a:latin typeface="KoPub돋움체_Pro Medium" pitchFamily="18" charset="-127"/>
              <a:ea typeface="KoPub돋움체_Pro Medium" pitchFamily="18" charset="-127"/>
            </a:endParaRPr>
          </a:p>
          <a:p>
            <a:pPr lvl="1"/>
            <a:r>
              <a:rPr lang="en-US" altLang="ko-KR" dirty="0" err="1" smtClean="0">
                <a:latin typeface="KoPub돋움체_Pro Medium" pitchFamily="18" charset="-127"/>
                <a:ea typeface="KoPub돋움체_Pro Medium" pitchFamily="18" charset="-127"/>
              </a:rPr>
              <a:t>ArrowController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스크립트를 다음과 같이 입력함</a:t>
            </a:r>
          </a:p>
        </p:txBody>
      </p:sp>
      <p:pic>
        <p:nvPicPr>
          <p:cNvPr id="34818" name="Picture 2"/>
          <p:cNvPicPr>
            <a:picLocks noChangeAspect="1" noChangeArrowheads="1"/>
          </p:cNvPicPr>
          <p:nvPr/>
        </p:nvPicPr>
        <p:blipFill>
          <a:blip r:embed="rId3" cstate="print"/>
          <a:srcRect/>
          <a:stretch>
            <a:fillRect/>
          </a:stretch>
        </p:blipFill>
        <p:spPr bwMode="auto">
          <a:xfrm>
            <a:off x="827546" y="2046432"/>
            <a:ext cx="8100356" cy="301458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5.5 Physics</a:t>
            </a:r>
            <a:r>
              <a:rPr lang="ko-KR" altLang="en-US" dirty="0" smtClean="0">
                <a:latin typeface="KoPub돋움체_Pro Medium" pitchFamily="18" charset="-127"/>
                <a:ea typeface="KoPub돋움체_Pro Medium" pitchFamily="18" charset="-127"/>
              </a:rPr>
              <a:t>를 사용하지 않고 화살 떨어트리기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화살 스크립트 작성하기</a:t>
            </a:r>
          </a:p>
        </p:txBody>
      </p:sp>
      <p:pic>
        <p:nvPicPr>
          <p:cNvPr id="35842" name="Picture 2"/>
          <p:cNvPicPr>
            <a:picLocks noChangeAspect="1" noChangeArrowheads="1"/>
          </p:cNvPicPr>
          <p:nvPr/>
        </p:nvPicPr>
        <p:blipFill>
          <a:blip r:embed="rId3" cstate="print"/>
          <a:srcRect/>
          <a:stretch>
            <a:fillRect/>
          </a:stretch>
        </p:blipFill>
        <p:spPr bwMode="auto">
          <a:xfrm>
            <a:off x="597117" y="1816004"/>
            <a:ext cx="8177770" cy="302176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5.5 Physics</a:t>
            </a:r>
            <a:r>
              <a:rPr lang="ko-KR" altLang="en-US" dirty="0" smtClean="0">
                <a:latin typeface="KoPub돋움체_Pro Medium" pitchFamily="18" charset="-127"/>
                <a:ea typeface="KoPub돋움체_Pro Medium" pitchFamily="18" charset="-127"/>
              </a:rPr>
              <a:t>를 사용하지 않고 화살 떨어트리기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화면 밖으로 나온 화살을 소멸시킨다</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화살은 내버려 두면 화면 밖으로 나가게 되고 눈에 보이지는 않지만 계속 떨어짐</a:t>
            </a:r>
          </a:p>
          <a:p>
            <a:pPr lvl="1"/>
            <a:r>
              <a:rPr lang="ko-KR" altLang="en-US" dirty="0" smtClean="0">
                <a:latin typeface="KoPub돋움체_Pro Medium" pitchFamily="18" charset="-127"/>
                <a:ea typeface="KoPub돋움체_Pro Medium" pitchFamily="18" charset="-127"/>
              </a:rPr>
              <a:t>화살이 보이지 않는 곳에서 계속 떨어지면 컴퓨터 역시 계속 계산을 해야 하므로 메모리가 낭비됨</a:t>
            </a:r>
          </a:p>
          <a:p>
            <a:pPr lvl="1"/>
            <a:r>
              <a:rPr lang="ko-KR" altLang="en-US" dirty="0" smtClean="0">
                <a:latin typeface="KoPub돋움체_Pro Medium" pitchFamily="18" charset="-127"/>
                <a:ea typeface="KoPub돋움체_Pro Medium" pitchFamily="18" charset="-127"/>
              </a:rPr>
              <a:t>메모리가 낭비되지 않도록 화살이 화면 밖으로 나가면 오브젝트를 소멸시키는 스크립트를 </a:t>
            </a:r>
            <a:r>
              <a:rPr lang="en-US" altLang="ko-KR" dirty="0" smtClean="0">
                <a:latin typeface="KoPub돋움체_Pro Medium" pitchFamily="18" charset="-127"/>
                <a:ea typeface="KoPub돋움체_Pro Medium" pitchFamily="18" charset="-127"/>
              </a:rPr>
              <a:t>18~21</a:t>
            </a:r>
            <a:r>
              <a:rPr lang="ko-KR" altLang="en-US" dirty="0" smtClean="0">
                <a:latin typeface="KoPub돋움체_Pro Medium" pitchFamily="18" charset="-127"/>
                <a:ea typeface="KoPub돋움체_Pro Medium" pitchFamily="18" charset="-127"/>
              </a:rPr>
              <a:t>번 줄에 작성함</a:t>
            </a:r>
          </a:p>
          <a:p>
            <a:pPr lvl="1"/>
            <a:r>
              <a:rPr lang="ko-KR" altLang="en-US" dirty="0" smtClean="0">
                <a:latin typeface="KoPub돋움체_Pro Medium" pitchFamily="18" charset="-127"/>
                <a:ea typeface="KoPub돋움체_Pro Medium" pitchFamily="18" charset="-127"/>
              </a:rPr>
              <a:t>화살의 </a:t>
            </a:r>
            <a:r>
              <a:rPr lang="en-US" altLang="ko-KR" dirty="0" smtClean="0">
                <a:latin typeface="KoPub돋움체_Pro Medium" pitchFamily="18" charset="-127"/>
                <a:ea typeface="KoPub돋움체_Pro Medium" pitchFamily="18" charset="-127"/>
              </a:rPr>
              <a:t>Y </a:t>
            </a:r>
            <a:r>
              <a:rPr lang="ko-KR" altLang="en-US" dirty="0" smtClean="0">
                <a:latin typeface="KoPub돋움체_Pro Medium" pitchFamily="18" charset="-127"/>
                <a:ea typeface="KoPub돋움체_Pro Medium" pitchFamily="18" charset="-127"/>
              </a:rPr>
              <a:t>좌표 값이 화면 아래쪽</a:t>
            </a:r>
            <a:r>
              <a:rPr lang="en-US" altLang="ko-KR" dirty="0" smtClean="0">
                <a:latin typeface="KoPub돋움체_Pro Medium" pitchFamily="18" charset="-127"/>
                <a:ea typeface="KoPub돋움체_Pro Medium" pitchFamily="18" charset="-127"/>
              </a:rPr>
              <a:t>(y = -5.0)</a:t>
            </a:r>
            <a:r>
              <a:rPr lang="ko-KR" altLang="en-US" dirty="0" smtClean="0">
                <a:latin typeface="KoPub돋움체_Pro Medium" pitchFamily="18" charset="-127"/>
                <a:ea typeface="KoPub돋움체_Pro Medium" pitchFamily="18" charset="-127"/>
              </a:rPr>
              <a:t>보다 작아지면 </a:t>
            </a:r>
            <a:r>
              <a:rPr lang="en-US" altLang="ko-KR" dirty="0" smtClean="0">
                <a:latin typeface="KoPub돋움체_Pro Medium" pitchFamily="18" charset="-127"/>
                <a:ea typeface="KoPub돋움체_Pro Medium" pitchFamily="18" charset="-127"/>
              </a:rPr>
              <a:t>Destroy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써서 자신</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화살 오브젝트</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을 소멸시킴</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5.5 Physics</a:t>
            </a:r>
            <a:r>
              <a:rPr lang="ko-KR" altLang="en-US" dirty="0" smtClean="0">
                <a:latin typeface="KoPub돋움체_Pro Medium" pitchFamily="18" charset="-127"/>
                <a:ea typeface="KoPub돋움체_Pro Medium" pitchFamily="18" charset="-127"/>
              </a:rPr>
              <a:t>를 사용하지 않고 화살 떨어트리기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화면 밖으로 나온 화살을 소멸시킨다</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Destroy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매개변수로 전달한 오브젝트를 삭제할 때 씀</a:t>
            </a:r>
          </a:p>
          <a:p>
            <a:pPr lvl="1"/>
            <a:r>
              <a:rPr lang="ko-KR" altLang="en-US" dirty="0" smtClean="0">
                <a:latin typeface="KoPub돋움체_Pro Medium" pitchFamily="18" charset="-127"/>
                <a:ea typeface="KoPub돋움체_Pro Medium" pitchFamily="18" charset="-127"/>
              </a:rPr>
              <a:t>매개변수로 자신</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화살 오브젝트</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을 가리키는 </a:t>
            </a:r>
            <a:r>
              <a:rPr lang="en-US" altLang="ko-KR" dirty="0" err="1" smtClean="0">
                <a:latin typeface="KoPub돋움체_Pro Medium" pitchFamily="18" charset="-127"/>
                <a:ea typeface="KoPub돋움체_Pro Medium" pitchFamily="18" charset="-127"/>
              </a:rPr>
              <a:t>gameObject</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변수를 전달하므로 화면 밖으로 나갔을 때 자기 자신을 소멸시킴</a:t>
            </a:r>
          </a:p>
        </p:txBody>
      </p:sp>
      <p:grpSp>
        <p:nvGrpSpPr>
          <p:cNvPr id="4" name="그룹 11"/>
          <p:cNvGrpSpPr/>
          <p:nvPr/>
        </p:nvGrpSpPr>
        <p:grpSpPr>
          <a:xfrm>
            <a:off x="597117" y="2689401"/>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5-26 </a:t>
              </a:r>
              <a:r>
                <a:rPr lang="ko-KR" altLang="en-US" sz="1200" b="1" dirty="0" smtClean="0">
                  <a:solidFill>
                    <a:srgbClr val="504B4B"/>
                  </a:solidFill>
                  <a:latin typeface="KoPub돋움체_Pro Medium" pitchFamily="18" charset="-127"/>
                  <a:ea typeface="KoPub돋움체_Pro Medium" pitchFamily="18" charset="-127"/>
                </a:rPr>
                <a:t>화살이 화면 밖으로 나가면 소멸시키기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6866" name="Picture 2"/>
          <p:cNvPicPr>
            <a:picLocks noChangeAspect="1" noChangeArrowheads="1"/>
          </p:cNvPicPr>
          <p:nvPr/>
        </p:nvPicPr>
        <p:blipFill>
          <a:blip r:embed="rId4" cstate="print"/>
          <a:srcRect/>
          <a:stretch>
            <a:fillRect/>
          </a:stretch>
        </p:blipFill>
        <p:spPr bwMode="auto">
          <a:xfrm>
            <a:off x="539510" y="2968144"/>
            <a:ext cx="5420506" cy="362496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5.5 Physics</a:t>
            </a:r>
            <a:r>
              <a:rPr lang="ko-KR" altLang="en-US" dirty="0" smtClean="0">
                <a:latin typeface="KoPub돋움체_Pro Medium" pitchFamily="18" charset="-127"/>
                <a:ea typeface="KoPub돋움체_Pro Medium" pitchFamily="18" charset="-127"/>
              </a:rPr>
              <a:t>를 사용하지 않고 화살 떨어트리기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화살에 스크립트 적용하기</a:t>
            </a: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5-27 </a:t>
              </a:r>
              <a:r>
                <a:rPr lang="ko-KR" altLang="en-US" sz="1200" b="1" dirty="0" smtClean="0">
                  <a:solidFill>
                    <a:srgbClr val="504B4B"/>
                  </a:solidFill>
                  <a:latin typeface="KoPub돋움체_Pro Medium" pitchFamily="18" charset="-127"/>
                  <a:ea typeface="KoPub돋움체_Pro Medium" pitchFamily="18" charset="-127"/>
                </a:rPr>
                <a:t>화살에 스크립트 적용하기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7890" name="Picture 2"/>
          <p:cNvPicPr>
            <a:picLocks noChangeAspect="1" noChangeArrowheads="1"/>
          </p:cNvPicPr>
          <p:nvPr/>
        </p:nvPicPr>
        <p:blipFill>
          <a:blip r:embed="rId4" cstate="print"/>
          <a:srcRect/>
          <a:stretch>
            <a:fillRect/>
          </a:stretch>
        </p:blipFill>
        <p:spPr bwMode="auto">
          <a:xfrm>
            <a:off x="539511" y="2046432"/>
            <a:ext cx="8387156" cy="454610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lnSpcReduction="10000"/>
          </a:bodyPr>
          <a:lstStyle/>
          <a:p>
            <a:r>
              <a:rPr lang="ko-KR" altLang="en-US" dirty="0" smtClean="0">
                <a:latin typeface="KoPub돋움체_Pro Medium" pitchFamily="18" charset="-127"/>
                <a:ea typeface="KoPub돋움체_Pro Medium" pitchFamily="18" charset="-127"/>
              </a:rPr>
              <a:t>게임 기획하기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‘플레이어를 움직여 떨어지는 화살을 피하는 게임’을 만듦</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화면 가운데에는 플레이어를 표시하고 오른쪽 위에는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표시함</a:t>
            </a:r>
          </a:p>
          <a:p>
            <a:pPr lvl="1"/>
            <a:r>
              <a:rPr lang="ko-KR" altLang="en-US" dirty="0" smtClean="0">
                <a:latin typeface="KoPub돋움체_Pro Medium" pitchFamily="18" charset="-127"/>
                <a:ea typeface="KoPub돋움체_Pro Medium" pitchFamily="18" charset="-127"/>
              </a:rPr>
              <a:t>화살이 위에서 아래로 떨어지므로 플레이어를 좌우 화살표 버튼으로 움직여 화살을 피함</a:t>
            </a:r>
          </a:p>
          <a:p>
            <a:pPr lvl="1"/>
            <a:r>
              <a:rPr lang="ko-KR" altLang="en-US" dirty="0" smtClean="0">
                <a:latin typeface="KoPub돋움체_Pro Medium" pitchFamily="18" charset="-127"/>
                <a:ea typeface="KoPub돋움체_Pro Medium" pitchFamily="18" charset="-127"/>
              </a:rPr>
              <a:t>플레이어가 화살에 맞으면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게이지가 줄어듦</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2055724"/>
            <a:ext cx="8295408" cy="336350"/>
            <a:chOff x="597117" y="3035043"/>
            <a:chExt cx="8295408" cy="336350"/>
          </a:xfrm>
        </p:grpSpPr>
        <p:sp>
          <p:nvSpPr>
            <p:cNvPr id="10"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5-2 5</a:t>
              </a:r>
              <a:r>
                <a:rPr lang="ko-KR" altLang="en-US" sz="1200" b="1" dirty="0" smtClean="0">
                  <a:solidFill>
                    <a:srgbClr val="504B4B"/>
                  </a:solidFill>
                  <a:latin typeface="KoPub돋움체_Pro Medium" pitchFamily="18" charset="-127"/>
                  <a:ea typeface="KoPub돋움체_Pro Medium" pitchFamily="18" charset="-127"/>
                </a:rPr>
                <a:t>장에서 만들 게임 화면</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1"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71682" name="Picture 2"/>
          <p:cNvPicPr>
            <a:picLocks noChangeAspect="1" noChangeArrowheads="1"/>
          </p:cNvPicPr>
          <p:nvPr/>
        </p:nvPicPr>
        <p:blipFill>
          <a:blip r:embed="rId4" cstate="print"/>
          <a:srcRect/>
          <a:stretch>
            <a:fillRect/>
          </a:stretch>
        </p:blipFill>
        <p:spPr bwMode="auto">
          <a:xfrm>
            <a:off x="589471" y="2392074"/>
            <a:ext cx="5134669" cy="256315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5.5 Physics</a:t>
            </a:r>
            <a:r>
              <a:rPr lang="ko-KR" altLang="en-US" dirty="0" smtClean="0">
                <a:latin typeface="KoPub돋움체_Pro Medium" pitchFamily="18" charset="-127"/>
                <a:ea typeface="KoPub돋움체_Pro Medium" pitchFamily="18" charset="-127"/>
              </a:rPr>
              <a:t>를 사용하지 않고 화살 떨어트리기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화살에 스크립트 적용하기</a:t>
            </a: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5-28 </a:t>
              </a:r>
              <a:r>
                <a:rPr lang="ko-KR" altLang="en-US" sz="1200" b="1" dirty="0" smtClean="0">
                  <a:solidFill>
                    <a:srgbClr val="504B4B"/>
                  </a:solidFill>
                  <a:latin typeface="KoPub돋움체_Pro Medium" pitchFamily="18" charset="-127"/>
                  <a:ea typeface="KoPub돋움체_Pro Medium" pitchFamily="18" charset="-127"/>
                </a:rPr>
                <a:t>화살이 화면 밖으로 나가면 소멸되는지 확인하기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8914" name="Picture 2"/>
          <p:cNvPicPr>
            <a:picLocks noChangeAspect="1" noChangeArrowheads="1"/>
          </p:cNvPicPr>
          <p:nvPr/>
        </p:nvPicPr>
        <p:blipFill>
          <a:blip r:embed="rId4" cstate="print"/>
          <a:srcRect/>
          <a:stretch>
            <a:fillRect/>
          </a:stretch>
        </p:blipFill>
        <p:spPr bwMode="auto">
          <a:xfrm>
            <a:off x="481903" y="2046432"/>
            <a:ext cx="8473663" cy="325910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5.6 </a:t>
            </a:r>
            <a:r>
              <a:rPr lang="ko-KR" altLang="en-US" dirty="0" smtClean="0">
                <a:latin typeface="KoPub돋움체_Pro Medium" pitchFamily="18" charset="-127"/>
                <a:ea typeface="KoPub돋움체_Pro Medium" pitchFamily="18" charset="-127"/>
              </a:rPr>
              <a:t>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충돌 판정하기</a:t>
            </a:r>
          </a:p>
        </p:txBody>
      </p:sp>
      <p:pic>
        <p:nvPicPr>
          <p:cNvPr id="39938" name="Picture 2"/>
          <p:cNvPicPr>
            <a:picLocks noChangeAspect="1" noChangeArrowheads="1"/>
          </p:cNvPicPr>
          <p:nvPr/>
        </p:nvPicPr>
        <p:blipFill>
          <a:blip r:embed="rId3" cstate="print"/>
          <a:srcRect/>
          <a:stretch>
            <a:fillRect/>
          </a:stretch>
        </p:blipFill>
        <p:spPr bwMode="auto">
          <a:xfrm>
            <a:off x="769938" y="1816004"/>
            <a:ext cx="8075412" cy="121972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5.6 </a:t>
            </a:r>
            <a:r>
              <a:rPr lang="ko-KR" altLang="en-US" dirty="0" smtClean="0">
                <a:latin typeface="KoPub돋움체_Pro Medium" pitchFamily="18" charset="-127"/>
                <a:ea typeface="KoPub돋움체_Pro Medium" pitchFamily="18" charset="-127"/>
              </a:rPr>
              <a:t>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충돌 판정</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충돌 판정은 게임에서 오브젝트끼리 충돌한 것을 감지하는 구조임</a:t>
            </a:r>
          </a:p>
          <a:p>
            <a:pPr lvl="1"/>
            <a:r>
              <a:rPr lang="ko-KR" altLang="en-US" dirty="0" smtClean="0">
                <a:latin typeface="KoPub돋움체_Pro Medium" pitchFamily="18" charset="-127"/>
                <a:ea typeface="KoPub돋움체_Pro Medium" pitchFamily="18" charset="-127"/>
              </a:rPr>
              <a:t>게임을 만들 때 아무것도 설정하지 않으면 오브젝트끼리 충돌해도 그냥 통과함</a:t>
            </a:r>
          </a:p>
          <a:p>
            <a:pPr lvl="1"/>
            <a:r>
              <a:rPr lang="ko-KR" altLang="en-US" dirty="0" smtClean="0">
                <a:latin typeface="KoPub돋움체_Pro Medium" pitchFamily="18" charset="-127"/>
                <a:ea typeface="KoPub돋움체_Pro Medium" pitchFamily="18" charset="-127"/>
              </a:rPr>
              <a:t>이를 막기 위해 오브젝트끼리 충돌하는지 항상 감시하고</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충돌하면 특정한 처리를 함</a:t>
            </a:r>
          </a:p>
          <a:p>
            <a:pPr lvl="1"/>
            <a:r>
              <a:rPr lang="ko-KR" altLang="en-US" dirty="0" smtClean="0">
                <a:latin typeface="KoPub돋움체_Pro Medium" pitchFamily="18" charset="-127"/>
                <a:ea typeface="KoPub돋움체_Pro Medium" pitchFamily="18" charset="-127"/>
              </a:rPr>
              <a:t>특정한 처리를 둘로 나눠 충돌을 감지하는 부분을 충돌판정</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충돌을 감지한 다음의 움직임을 정하는 부분을 충돌 반응이라고 함</a:t>
            </a:r>
          </a:p>
        </p:txBody>
      </p:sp>
      <p:grpSp>
        <p:nvGrpSpPr>
          <p:cNvPr id="5" name="그룹 11"/>
          <p:cNvGrpSpPr/>
          <p:nvPr/>
        </p:nvGrpSpPr>
        <p:grpSpPr>
          <a:xfrm>
            <a:off x="597117" y="3323078"/>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5-29 </a:t>
              </a:r>
              <a:r>
                <a:rPr lang="ko-KR" altLang="en-US" sz="1200" b="1" dirty="0" smtClean="0">
                  <a:solidFill>
                    <a:srgbClr val="504B4B"/>
                  </a:solidFill>
                  <a:latin typeface="KoPub돋움체_Pro Medium" pitchFamily="18" charset="-127"/>
                  <a:ea typeface="KoPub돋움체_Pro Medium" pitchFamily="18" charset="-127"/>
                </a:rPr>
                <a:t>충돌 판정과 충돌 반응</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0962" name="Picture 2"/>
          <p:cNvPicPr>
            <a:picLocks noChangeAspect="1" noChangeArrowheads="1"/>
          </p:cNvPicPr>
          <p:nvPr/>
        </p:nvPicPr>
        <p:blipFill>
          <a:blip r:embed="rId4" cstate="print"/>
          <a:srcRect/>
          <a:stretch>
            <a:fillRect/>
          </a:stretch>
        </p:blipFill>
        <p:spPr bwMode="auto">
          <a:xfrm>
            <a:off x="539510" y="3635004"/>
            <a:ext cx="6732147" cy="284716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5.6 </a:t>
            </a:r>
            <a:r>
              <a:rPr lang="ko-KR" altLang="en-US" dirty="0" smtClean="0">
                <a:latin typeface="KoPub돋움체_Pro Medium" pitchFamily="18" charset="-127"/>
                <a:ea typeface="KoPub돋움체_Pro Medium" pitchFamily="18" charset="-127"/>
              </a:rPr>
              <a:t>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간단한 충돌 판정</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오브젝트끼리 닿았는지 엄밀히 감지하려면 오브젝트의 윤곽선이 닿았는지 검사해야 하지만 </a:t>
            </a:r>
            <a:r>
              <a:rPr lang="ko-KR" altLang="en-US" dirty="0" err="1" smtClean="0">
                <a:latin typeface="KoPub돋움체_Pro Medium" pitchFamily="18" charset="-127"/>
                <a:ea typeface="KoPub돋움체_Pro Medium" pitchFamily="18" charset="-127"/>
              </a:rPr>
              <a:t>계산량이</a:t>
            </a:r>
            <a:r>
              <a:rPr lang="ko-KR" altLang="en-US" dirty="0" smtClean="0">
                <a:latin typeface="KoPub돋움체_Pro Medium" pitchFamily="18" charset="-127"/>
                <a:ea typeface="KoPub돋움체_Pro Medium" pitchFamily="18" charset="-127"/>
              </a:rPr>
              <a:t> 매우 많고 스크립트도 복잡함</a:t>
            </a:r>
          </a:p>
          <a:p>
            <a:pPr lvl="1"/>
            <a:r>
              <a:rPr lang="ko-KR" altLang="en-US" dirty="0" smtClean="0">
                <a:latin typeface="KoPub돋움체_Pro Medium" pitchFamily="18" charset="-127"/>
                <a:ea typeface="KoPub돋움체_Pro Medium" pitchFamily="18" charset="-127"/>
              </a:rPr>
              <a:t>오브젝트의 형상을 단순하게 원형이라고 가정함</a:t>
            </a:r>
          </a:p>
          <a:p>
            <a:pPr lvl="1"/>
            <a:r>
              <a:rPr lang="ko-KR" altLang="en-US" dirty="0" smtClean="0">
                <a:latin typeface="KoPub돋움체_Pro Medium" pitchFamily="18" charset="-127"/>
                <a:ea typeface="KoPub돋움체_Pro Medium" pitchFamily="18" charset="-127"/>
              </a:rPr>
              <a:t>원형은 오브젝트의 윤곽을 확인하지 않아도 원의 중심 좌표와 반경을 알면 충돌 판정을 간단히 할 수 있음</a:t>
            </a:r>
          </a:p>
        </p:txBody>
      </p:sp>
      <p:grpSp>
        <p:nvGrpSpPr>
          <p:cNvPr id="4" name="그룹 11"/>
          <p:cNvGrpSpPr/>
          <p:nvPr/>
        </p:nvGrpSpPr>
        <p:grpSpPr>
          <a:xfrm>
            <a:off x="597117" y="3323078"/>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5-30 </a:t>
              </a:r>
              <a:r>
                <a:rPr lang="ko-KR" altLang="en-US" sz="1200" b="1" dirty="0" smtClean="0">
                  <a:solidFill>
                    <a:srgbClr val="504B4B"/>
                  </a:solidFill>
                  <a:latin typeface="KoPub돋움체_Pro Medium" pitchFamily="18" charset="-127"/>
                  <a:ea typeface="KoPub돋움체_Pro Medium" pitchFamily="18" charset="-127"/>
                </a:rPr>
                <a:t>엄밀한 충돌 판정</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1986" name="Picture 2"/>
          <p:cNvPicPr>
            <a:picLocks noChangeAspect="1" noChangeArrowheads="1"/>
          </p:cNvPicPr>
          <p:nvPr/>
        </p:nvPicPr>
        <p:blipFill>
          <a:blip r:embed="rId4" cstate="print"/>
          <a:srcRect/>
          <a:stretch>
            <a:fillRect/>
          </a:stretch>
        </p:blipFill>
        <p:spPr bwMode="auto">
          <a:xfrm>
            <a:off x="434355" y="3629719"/>
            <a:ext cx="3849610" cy="2934761"/>
          </a:xfrm>
          <a:prstGeom prst="rect">
            <a:avLst/>
          </a:prstGeom>
          <a:noFill/>
          <a:ln w="9525">
            <a:noFill/>
            <a:miter lim="800000"/>
            <a:headEnd/>
            <a:tailEnd/>
          </a:ln>
        </p:spPr>
      </p:pic>
      <p:grpSp>
        <p:nvGrpSpPr>
          <p:cNvPr id="9" name="그룹 11"/>
          <p:cNvGrpSpPr/>
          <p:nvPr/>
        </p:nvGrpSpPr>
        <p:grpSpPr>
          <a:xfrm>
            <a:off x="4399179" y="3313786"/>
            <a:ext cx="8295408" cy="336350"/>
            <a:chOff x="597117" y="3035043"/>
            <a:chExt cx="8295408" cy="336350"/>
          </a:xfrm>
        </p:grpSpPr>
        <p:sp>
          <p:nvSpPr>
            <p:cNvPr id="10"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5-31 </a:t>
              </a:r>
              <a:r>
                <a:rPr lang="ko-KR" altLang="en-US" sz="1200" b="1" dirty="0" smtClean="0">
                  <a:solidFill>
                    <a:srgbClr val="504B4B"/>
                  </a:solidFill>
                  <a:latin typeface="KoPub돋움체_Pro Medium" pitchFamily="18" charset="-127"/>
                  <a:ea typeface="KoPub돋움체_Pro Medium" pitchFamily="18" charset="-127"/>
                </a:rPr>
                <a:t>원을 사용한 충돌 판정</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1"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1987" name="Picture 3"/>
          <p:cNvPicPr>
            <a:picLocks noChangeAspect="1" noChangeArrowheads="1"/>
          </p:cNvPicPr>
          <p:nvPr/>
        </p:nvPicPr>
        <p:blipFill>
          <a:blip r:embed="rId5" cstate="print"/>
          <a:srcRect/>
          <a:stretch>
            <a:fillRect/>
          </a:stretch>
        </p:blipFill>
        <p:spPr bwMode="auto">
          <a:xfrm>
            <a:off x="4456786" y="3617292"/>
            <a:ext cx="4092606" cy="312001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5.6 </a:t>
            </a:r>
            <a:r>
              <a:rPr lang="ko-KR" altLang="en-US" dirty="0" smtClean="0">
                <a:latin typeface="KoPub돋움체_Pro Medium" pitchFamily="18" charset="-127"/>
                <a:ea typeface="KoPub돋움체_Pro Medium" pitchFamily="18" charset="-127"/>
              </a:rPr>
              <a:t>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간단한 충돌 판정</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원의 중심 좌표와 반경을 사용해 충돌 판정을 해 보자</a:t>
            </a:r>
          </a:p>
          <a:p>
            <a:pPr lvl="1"/>
            <a:r>
              <a:rPr lang="ko-KR" altLang="en-US" dirty="0" smtClean="0">
                <a:latin typeface="KoPub돋움체_Pro Medium" pitchFamily="18" charset="-127"/>
                <a:ea typeface="KoPub돋움체_Pro Medium" pitchFamily="18" charset="-127"/>
              </a:rPr>
              <a:t>사과를 둘러싼 원의 반지름을 </a:t>
            </a:r>
            <a:r>
              <a:rPr lang="en-US" altLang="ko-KR" dirty="0" smtClean="0">
                <a:latin typeface="KoPub돋움체_Pro Medium" pitchFamily="18" charset="-127"/>
                <a:ea typeface="KoPub돋움체_Pro Medium" pitchFamily="18" charset="-127"/>
              </a:rPr>
              <a:t>r1, </a:t>
            </a:r>
            <a:r>
              <a:rPr lang="ko-KR" altLang="en-US" dirty="0" smtClean="0">
                <a:latin typeface="KoPub돋움체_Pro Medium" pitchFamily="18" charset="-127"/>
                <a:ea typeface="KoPub돋움체_Pro Medium" pitchFamily="18" charset="-127"/>
              </a:rPr>
              <a:t>중심 좌표를 </a:t>
            </a:r>
            <a:r>
              <a:rPr lang="en-US" altLang="ko-KR" dirty="0" smtClean="0">
                <a:latin typeface="KoPub돋움체_Pro Medium" pitchFamily="18" charset="-127"/>
                <a:ea typeface="KoPub돋움체_Pro Medium" pitchFamily="18" charset="-127"/>
              </a:rPr>
              <a:t>p1, </a:t>
            </a:r>
            <a:r>
              <a:rPr lang="ko-KR" altLang="en-US" dirty="0" smtClean="0">
                <a:latin typeface="KoPub돋움체_Pro Medium" pitchFamily="18" charset="-127"/>
                <a:ea typeface="KoPub돋움체_Pro Medium" pitchFamily="18" charset="-127"/>
              </a:rPr>
              <a:t>고양이를 둘러싼 원의 반지름을 </a:t>
            </a:r>
            <a:r>
              <a:rPr lang="en-US" altLang="ko-KR" dirty="0" smtClean="0">
                <a:latin typeface="KoPub돋움체_Pro Medium" pitchFamily="18" charset="-127"/>
                <a:ea typeface="KoPub돋움체_Pro Medium" pitchFamily="18" charset="-127"/>
              </a:rPr>
              <a:t>r2, </a:t>
            </a:r>
            <a:r>
              <a:rPr lang="ko-KR" altLang="en-US" dirty="0" smtClean="0">
                <a:latin typeface="KoPub돋움체_Pro Medium" pitchFamily="18" charset="-127"/>
                <a:ea typeface="KoPub돋움체_Pro Medium" pitchFamily="18" charset="-127"/>
              </a:rPr>
              <a:t>중심 좌표를 </a:t>
            </a:r>
            <a:r>
              <a:rPr lang="en-US" altLang="ko-KR" dirty="0" smtClean="0">
                <a:latin typeface="KoPub돋움체_Pro Medium" pitchFamily="18" charset="-127"/>
                <a:ea typeface="KoPub돋움체_Pro Medium" pitchFamily="18" charset="-127"/>
              </a:rPr>
              <a:t>p2</a:t>
            </a:r>
            <a:r>
              <a:rPr lang="ko-KR" altLang="en-US" dirty="0" smtClean="0">
                <a:latin typeface="KoPub돋움체_Pro Medium" pitchFamily="18" charset="-127"/>
                <a:ea typeface="KoPub돋움체_Pro Medium" pitchFamily="18" charset="-127"/>
              </a:rPr>
              <a:t>로 함</a:t>
            </a:r>
          </a:p>
          <a:p>
            <a:pPr lvl="1"/>
            <a:r>
              <a:rPr lang="ko-KR" altLang="en-US" dirty="0" smtClean="0">
                <a:latin typeface="KoPub돋움체_Pro Medium" pitchFamily="18" charset="-127"/>
                <a:ea typeface="KoPub돋움체_Pro Medium" pitchFamily="18" charset="-127"/>
              </a:rPr>
              <a:t>사과를 둘러싼 원의 중심</a:t>
            </a:r>
            <a:r>
              <a:rPr lang="en-US" altLang="ko-KR" dirty="0" smtClean="0">
                <a:latin typeface="KoPub돋움체_Pro Medium" pitchFamily="18" charset="-127"/>
                <a:ea typeface="KoPub돋움체_Pro Medium" pitchFamily="18" charset="-127"/>
              </a:rPr>
              <a:t>(p1)</a:t>
            </a:r>
            <a:r>
              <a:rPr lang="ko-KR" altLang="en-US" dirty="0" smtClean="0">
                <a:latin typeface="KoPub돋움체_Pro Medium" pitchFamily="18" charset="-127"/>
                <a:ea typeface="KoPub돋움체_Pro Medium" pitchFamily="18" charset="-127"/>
              </a:rPr>
              <a:t>부터 고양이를 둘러싼 원의 중심</a:t>
            </a:r>
            <a:r>
              <a:rPr lang="en-US" altLang="ko-KR" dirty="0" smtClean="0">
                <a:latin typeface="KoPub돋움체_Pro Medium" pitchFamily="18" charset="-127"/>
                <a:ea typeface="KoPub돋움체_Pro Medium" pitchFamily="18" charset="-127"/>
              </a:rPr>
              <a:t>(p2)</a:t>
            </a:r>
            <a:r>
              <a:rPr lang="ko-KR" altLang="en-US" dirty="0" smtClean="0">
                <a:latin typeface="KoPub돋움체_Pro Medium" pitchFamily="18" charset="-127"/>
                <a:ea typeface="KoPub돋움체_Pro Medium" pitchFamily="18" charset="-127"/>
              </a:rPr>
              <a:t>까지 거리를 </a:t>
            </a:r>
            <a:r>
              <a:rPr lang="en-US" altLang="ko-KR" dirty="0" smtClean="0">
                <a:latin typeface="KoPub돋움체_Pro Medium" pitchFamily="18" charset="-127"/>
                <a:ea typeface="KoPub돋움체_Pro Medium" pitchFamily="18" charset="-127"/>
              </a:rPr>
              <a:t>d</a:t>
            </a:r>
            <a:r>
              <a:rPr lang="ko-KR" altLang="en-US" dirty="0" smtClean="0">
                <a:latin typeface="KoPub돋움체_Pro Medium" pitchFamily="18" charset="-127"/>
                <a:ea typeface="KoPub돋움체_Pro Medium" pitchFamily="18" charset="-127"/>
              </a:rPr>
              <a:t>라고 할 때</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피타고라스의 정리를 이용하면 다음과 같이 구할 수 있음</a:t>
            </a:r>
          </a:p>
        </p:txBody>
      </p:sp>
      <p:pic>
        <p:nvPicPr>
          <p:cNvPr id="43010" name="Picture 2"/>
          <p:cNvPicPr>
            <a:picLocks noChangeAspect="1" noChangeArrowheads="1"/>
          </p:cNvPicPr>
          <p:nvPr/>
        </p:nvPicPr>
        <p:blipFill>
          <a:blip r:embed="rId3" cstate="print"/>
          <a:srcRect/>
          <a:stretch>
            <a:fillRect/>
          </a:stretch>
        </p:blipFill>
        <p:spPr bwMode="auto">
          <a:xfrm>
            <a:off x="1057973" y="3198572"/>
            <a:ext cx="3810118" cy="482194"/>
          </a:xfrm>
          <a:prstGeom prst="rect">
            <a:avLst/>
          </a:prstGeom>
          <a:noFill/>
          <a:ln w="9525">
            <a:noFill/>
            <a:miter lim="800000"/>
            <a:headEnd/>
            <a:tailEnd/>
          </a:ln>
        </p:spPr>
      </p:pic>
      <p:grpSp>
        <p:nvGrpSpPr>
          <p:cNvPr id="13" name="그룹 11"/>
          <p:cNvGrpSpPr/>
          <p:nvPr/>
        </p:nvGrpSpPr>
        <p:grpSpPr>
          <a:xfrm>
            <a:off x="597117" y="3726327"/>
            <a:ext cx="8295408" cy="336350"/>
            <a:chOff x="597117" y="3035043"/>
            <a:chExt cx="8295408" cy="336350"/>
          </a:xfrm>
        </p:grpSpPr>
        <p:sp>
          <p:nvSpPr>
            <p:cNvPr id="14"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5-32 </a:t>
              </a:r>
              <a:r>
                <a:rPr lang="ko-KR" altLang="en-US" sz="1200" b="1" dirty="0" smtClean="0">
                  <a:solidFill>
                    <a:srgbClr val="504B4B"/>
                  </a:solidFill>
                  <a:latin typeface="KoPub돋움체_Pro Medium" pitchFamily="18" charset="-127"/>
                  <a:ea typeface="KoPub돋움체_Pro Medium" pitchFamily="18" charset="-127"/>
                </a:rPr>
                <a:t>오브젝트 사이의 거리를 구하는 방법</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5" name="Picture 2"/>
            <p:cNvPicPr>
              <a:picLocks noChangeAspect="1" noChangeArrowheads="1"/>
            </p:cNvPicPr>
            <p:nvPr/>
          </p:nvPicPr>
          <p:blipFill>
            <a:blip r:embed="rId4" cstate="print"/>
            <a:srcRect/>
            <a:stretch>
              <a:fillRect/>
            </a:stretch>
          </p:blipFill>
          <p:spPr bwMode="auto">
            <a:xfrm>
              <a:off x="597117" y="3082222"/>
              <a:ext cx="200025" cy="180975"/>
            </a:xfrm>
            <a:prstGeom prst="rect">
              <a:avLst/>
            </a:prstGeom>
            <a:noFill/>
            <a:ln w="9525">
              <a:noFill/>
              <a:miter lim="800000"/>
              <a:headEnd/>
              <a:tailEnd/>
            </a:ln>
          </p:spPr>
        </p:pic>
      </p:grpSp>
      <p:pic>
        <p:nvPicPr>
          <p:cNvPr id="43011" name="Picture 3"/>
          <p:cNvPicPr>
            <a:picLocks noChangeAspect="1" noChangeArrowheads="1"/>
          </p:cNvPicPr>
          <p:nvPr/>
        </p:nvPicPr>
        <p:blipFill>
          <a:blip r:embed="rId5" cstate="print"/>
          <a:srcRect/>
          <a:stretch>
            <a:fillRect/>
          </a:stretch>
        </p:blipFill>
        <p:spPr bwMode="auto">
          <a:xfrm>
            <a:off x="512835" y="4005070"/>
            <a:ext cx="5761602" cy="261957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5.6 </a:t>
            </a:r>
            <a:r>
              <a:rPr lang="ko-KR" altLang="en-US" dirty="0" smtClean="0">
                <a:latin typeface="KoPub돋움체_Pro Medium" pitchFamily="18" charset="-127"/>
                <a:ea typeface="KoPub돋움체_Pro Medium" pitchFamily="18" charset="-127"/>
              </a:rPr>
              <a:t>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간단한 충돌 판정</a:t>
            </a:r>
          </a:p>
        </p:txBody>
      </p:sp>
      <p:grpSp>
        <p:nvGrpSpPr>
          <p:cNvPr id="4" name="그룹 11"/>
          <p:cNvGrpSpPr/>
          <p:nvPr/>
        </p:nvGrpSpPr>
        <p:grpSpPr>
          <a:xfrm>
            <a:off x="597117" y="1767689"/>
            <a:ext cx="8295408" cy="336350"/>
            <a:chOff x="597117" y="3035043"/>
            <a:chExt cx="8295408" cy="336350"/>
          </a:xfrm>
        </p:grpSpPr>
        <p:sp>
          <p:nvSpPr>
            <p:cNvPr id="14"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5-33 </a:t>
              </a:r>
              <a:r>
                <a:rPr lang="ko-KR" altLang="en-US" sz="1200" b="1" dirty="0" smtClean="0">
                  <a:solidFill>
                    <a:srgbClr val="504B4B"/>
                  </a:solidFill>
                  <a:latin typeface="KoPub돋움체_Pro Medium" pitchFamily="18" charset="-127"/>
                  <a:ea typeface="KoPub돋움체_Pro Medium" pitchFamily="18" charset="-127"/>
                </a:rPr>
                <a:t>두 원의 충돌 조건</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5"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4034" name="Picture 2"/>
          <p:cNvPicPr>
            <a:picLocks noChangeAspect="1" noChangeArrowheads="1"/>
          </p:cNvPicPr>
          <p:nvPr/>
        </p:nvPicPr>
        <p:blipFill>
          <a:blip r:embed="rId4" cstate="print"/>
          <a:srcRect/>
          <a:stretch>
            <a:fillRect/>
          </a:stretch>
        </p:blipFill>
        <p:spPr bwMode="auto">
          <a:xfrm>
            <a:off x="539510" y="1988825"/>
            <a:ext cx="7429500" cy="373380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5.6 </a:t>
            </a:r>
            <a:r>
              <a:rPr lang="ko-KR" altLang="en-US" dirty="0" smtClean="0">
                <a:latin typeface="KoPub돋움체_Pro Medium" pitchFamily="18" charset="-127"/>
                <a:ea typeface="KoPub돋움체_Pro Medium" pitchFamily="18" charset="-127"/>
              </a:rPr>
              <a:t>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충돌 판정 스크립트 작성하기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충돌 판정 알고리즘을 화살을 움직이는 </a:t>
            </a:r>
            <a:r>
              <a:rPr lang="en-US" altLang="ko-KR" dirty="0" err="1" smtClean="0">
                <a:latin typeface="KoPub돋움체_Pro Medium" pitchFamily="18" charset="-127"/>
                <a:ea typeface="KoPub돋움체_Pro Medium" pitchFamily="18" charset="-127"/>
              </a:rPr>
              <a:t>ArrowController</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스크립트에 구현해보자</a:t>
            </a: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 있는 </a:t>
            </a:r>
            <a:r>
              <a:rPr lang="en-US" altLang="ko-KR" dirty="0" err="1" smtClean="0">
                <a:latin typeface="KoPub돋움체_Pro Medium" pitchFamily="18" charset="-127"/>
                <a:ea typeface="KoPub돋움체_Pro Medium" pitchFamily="18" charset="-127"/>
              </a:rPr>
              <a:t>ArrowController</a:t>
            </a:r>
            <a:r>
              <a:rPr lang="ko-KR" altLang="en-US" dirty="0" smtClean="0">
                <a:latin typeface="KoPub돋움체_Pro Medium" pitchFamily="18" charset="-127"/>
                <a:ea typeface="KoPub돋움체_Pro Medium" pitchFamily="18" charset="-127"/>
              </a:rPr>
              <a:t>를 더블클릭하고 스크립트를 다음과 같이 수정함</a:t>
            </a:r>
          </a:p>
        </p:txBody>
      </p:sp>
      <p:pic>
        <p:nvPicPr>
          <p:cNvPr id="45058" name="Picture 2"/>
          <p:cNvPicPr>
            <a:picLocks noChangeAspect="1" noChangeArrowheads="1"/>
          </p:cNvPicPr>
          <p:nvPr/>
        </p:nvPicPr>
        <p:blipFill>
          <a:blip r:embed="rId3" cstate="print"/>
          <a:srcRect/>
          <a:stretch>
            <a:fillRect/>
          </a:stretch>
        </p:blipFill>
        <p:spPr bwMode="auto">
          <a:xfrm>
            <a:off x="885152" y="2449681"/>
            <a:ext cx="7964134" cy="344095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5.6 </a:t>
            </a:r>
            <a:r>
              <a:rPr lang="ko-KR" altLang="en-US" dirty="0" smtClean="0">
                <a:latin typeface="KoPub돋움체_Pro Medium" pitchFamily="18" charset="-127"/>
                <a:ea typeface="KoPub돋움체_Pro Medium" pitchFamily="18" charset="-127"/>
              </a:rPr>
              <a:t>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충돌 판정 스크립트 작성하기</a:t>
            </a:r>
          </a:p>
        </p:txBody>
      </p:sp>
      <p:pic>
        <p:nvPicPr>
          <p:cNvPr id="46082" name="Picture 2"/>
          <p:cNvPicPr>
            <a:picLocks noChangeAspect="1" noChangeArrowheads="1"/>
          </p:cNvPicPr>
          <p:nvPr/>
        </p:nvPicPr>
        <p:blipFill>
          <a:blip r:embed="rId3" cstate="print"/>
          <a:srcRect/>
          <a:stretch>
            <a:fillRect/>
          </a:stretch>
        </p:blipFill>
        <p:spPr bwMode="auto">
          <a:xfrm>
            <a:off x="539510" y="1776784"/>
            <a:ext cx="8350041" cy="441735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5.6 </a:t>
            </a:r>
            <a:r>
              <a:rPr lang="ko-KR" altLang="en-US" dirty="0" smtClean="0">
                <a:latin typeface="KoPub돋움체_Pro Medium" pitchFamily="18" charset="-127"/>
                <a:ea typeface="KoPub돋움체_Pro Medium" pitchFamily="18" charset="-127"/>
              </a:rPr>
              <a:t>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충돌 판정 스크립트 작성하기</a:t>
            </a:r>
          </a:p>
        </p:txBody>
      </p:sp>
      <p:pic>
        <p:nvPicPr>
          <p:cNvPr id="47106" name="Picture 2"/>
          <p:cNvPicPr>
            <a:picLocks noChangeAspect="1" noChangeArrowheads="1"/>
          </p:cNvPicPr>
          <p:nvPr/>
        </p:nvPicPr>
        <p:blipFill>
          <a:blip r:embed="rId3" cstate="print"/>
          <a:srcRect/>
          <a:stretch>
            <a:fillRect/>
          </a:stretch>
        </p:blipFill>
        <p:spPr bwMode="auto">
          <a:xfrm>
            <a:off x="537850" y="1816004"/>
            <a:ext cx="8454260" cy="186830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5.6 </a:t>
            </a:r>
            <a:r>
              <a:rPr lang="ko-KR" altLang="en-US" dirty="0" smtClean="0">
                <a:latin typeface="KoPub돋움체_Pro Medium" pitchFamily="18" charset="-127"/>
                <a:ea typeface="KoPub돋움체_Pro Medium" pitchFamily="18" charset="-127"/>
              </a:rPr>
              <a:t>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충돌 판정 스크립트 작성하기</a:t>
            </a:r>
          </a:p>
        </p:txBody>
      </p:sp>
      <p:grpSp>
        <p:nvGrpSpPr>
          <p:cNvPr id="4" name="그룹 11"/>
          <p:cNvGrpSpPr/>
          <p:nvPr/>
        </p:nvGrpSpPr>
        <p:grpSpPr>
          <a:xfrm>
            <a:off x="597117" y="1816004"/>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5-34 </a:t>
              </a:r>
              <a:r>
                <a:rPr lang="ko-KR" altLang="en-US" sz="1200" b="1" dirty="0" smtClean="0">
                  <a:solidFill>
                    <a:srgbClr val="504B4B"/>
                  </a:solidFill>
                  <a:latin typeface="KoPub돋움체_Pro Medium" pitchFamily="18" charset="-127"/>
                  <a:ea typeface="KoPub돋움체_Pro Medium" pitchFamily="18" charset="-127"/>
                </a:rPr>
                <a:t>스크립트에서 충돌 판정</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8"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7107" name="Picture 3"/>
          <p:cNvPicPr>
            <a:picLocks noChangeAspect="1" noChangeArrowheads="1"/>
          </p:cNvPicPr>
          <p:nvPr/>
        </p:nvPicPr>
        <p:blipFill>
          <a:blip r:embed="rId4" cstate="print"/>
          <a:srcRect/>
          <a:stretch>
            <a:fillRect/>
          </a:stretch>
        </p:blipFill>
        <p:spPr bwMode="auto">
          <a:xfrm>
            <a:off x="597117" y="2184806"/>
            <a:ext cx="7373000" cy="250225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그림 </a:t>
            </a:r>
            <a:r>
              <a:rPr lang="en-US" altLang="ko-KR" dirty="0" smtClean="0">
                <a:latin typeface="KoPub돋움체_Pro Medium" pitchFamily="18" charset="-127"/>
                <a:ea typeface="KoPub돋움체_Pro Medium" pitchFamily="18" charset="-127"/>
              </a:rPr>
              <a:t>5-2</a:t>
            </a:r>
            <a:r>
              <a:rPr lang="ko-KR" altLang="en-US" dirty="0" smtClean="0">
                <a:latin typeface="KoPub돋움체_Pro Medium" pitchFamily="18" charset="-127"/>
                <a:ea typeface="KoPub돋움체_Pro Medium" pitchFamily="18" charset="-127"/>
              </a:rPr>
              <a:t>의 게임 화면을 바탕으로 게임을 설계함</a:t>
            </a:r>
            <a:endParaRPr lang="en-US" altLang="ko-KR" dirty="0" smtClean="0">
              <a:latin typeface="KoPub돋움체_Pro Medium" pitchFamily="18" charset="-127"/>
              <a:ea typeface="KoPub돋움체_Pro Medium" pitchFamily="18" charset="-127"/>
            </a:endParaRPr>
          </a:p>
          <a:p>
            <a:pPr lvl="1">
              <a:buNone/>
            </a:pPr>
            <a:r>
              <a:rPr lang="en-US" altLang="ko-KR" dirty="0" smtClean="0">
                <a:latin typeface="KoPub돋움체_Pro Medium" pitchFamily="18" charset="-127"/>
                <a:ea typeface="KoPub돋움체_Pro Medium" pitchFamily="18" charset="-127"/>
              </a:rPr>
              <a:t>    · 1</a:t>
            </a:r>
            <a:r>
              <a:rPr lang="ko-KR" altLang="en-US" dirty="0" smtClean="0">
                <a:latin typeface="KoPub돋움체_Pro Medium" pitchFamily="18" charset="-127"/>
                <a:ea typeface="KoPub돋움체_Pro Medium" pitchFamily="18" charset="-127"/>
              </a:rPr>
              <a:t>단계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화면에 놓일 오브젝트를 모두 나열함</a:t>
            </a:r>
          </a:p>
          <a:p>
            <a:pPr lvl="1">
              <a:buNone/>
            </a:pPr>
            <a:r>
              <a:rPr lang="en-US" altLang="ko-KR" dirty="0" smtClean="0">
                <a:latin typeface="KoPub돋움체_Pro Medium" pitchFamily="18" charset="-127"/>
                <a:ea typeface="KoPub돋움체_Pro Medium" pitchFamily="18" charset="-127"/>
              </a:rPr>
              <a:t>    · 2</a:t>
            </a:r>
            <a:r>
              <a:rPr lang="ko-KR" altLang="en-US" dirty="0" smtClean="0">
                <a:latin typeface="KoPub돋움체_Pro Medium" pitchFamily="18" charset="-127"/>
                <a:ea typeface="KoPub돋움체_Pro Medium" pitchFamily="18" charset="-127"/>
              </a:rPr>
              <a:t>단계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오브젝트를 움직일 수 있는 컨트롤러 스크립트를 정함</a:t>
            </a:r>
          </a:p>
          <a:p>
            <a:pPr lvl="1">
              <a:buNone/>
            </a:pPr>
            <a:r>
              <a:rPr lang="en-US" altLang="ko-KR" dirty="0" smtClean="0">
                <a:latin typeface="KoPub돋움체_Pro Medium" pitchFamily="18" charset="-127"/>
                <a:ea typeface="KoPub돋움체_Pro Medium" pitchFamily="18" charset="-127"/>
              </a:rPr>
              <a:t>    · 3</a:t>
            </a:r>
            <a:r>
              <a:rPr lang="ko-KR" altLang="en-US" dirty="0" smtClean="0">
                <a:latin typeface="KoPub돋움체_Pro Medium" pitchFamily="18" charset="-127"/>
                <a:ea typeface="KoPub돋움체_Pro Medium" pitchFamily="18" charset="-127"/>
              </a:rPr>
              <a:t>단계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오브젝트를 자동으로 생성할 수 있도록 </a:t>
            </a:r>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스크립트를 정함</a:t>
            </a:r>
          </a:p>
          <a:p>
            <a:pPr lvl="1">
              <a:buNone/>
            </a:pPr>
            <a:r>
              <a:rPr lang="en-US" altLang="ko-KR" dirty="0" smtClean="0">
                <a:latin typeface="KoPub돋움체_Pro Medium" pitchFamily="18" charset="-127"/>
                <a:ea typeface="KoPub돋움체_Pro Medium" pitchFamily="18" charset="-127"/>
              </a:rPr>
              <a:t>    · 4</a:t>
            </a:r>
            <a:r>
              <a:rPr lang="ko-KR" altLang="en-US" dirty="0" smtClean="0">
                <a:latin typeface="KoPub돋움체_Pro Medium" pitchFamily="18" charset="-127"/>
                <a:ea typeface="KoPub돋움체_Pro Medium" pitchFamily="18" charset="-127"/>
              </a:rPr>
              <a:t>단계 </a:t>
            </a:r>
            <a:r>
              <a:rPr lang="en-US" altLang="ko-KR" dirty="0" smtClean="0">
                <a:latin typeface="KoPub돋움체_Pro Medium" pitchFamily="18" charset="-127"/>
                <a:ea typeface="KoPub돋움체_Pro Medium" pitchFamily="18" charset="-127"/>
              </a:rPr>
              <a:t>: UI</a:t>
            </a:r>
            <a:r>
              <a:rPr lang="ko-KR" altLang="en-US" dirty="0" smtClean="0">
                <a:latin typeface="KoPub돋움체_Pro Medium" pitchFamily="18" charset="-127"/>
                <a:ea typeface="KoPub돋움체_Pro Medium" pitchFamily="18" charset="-127"/>
              </a:rPr>
              <a:t>를 갱신할 수 있도록 감독 스크립트를 준비함</a:t>
            </a:r>
          </a:p>
          <a:p>
            <a:pPr lvl="1">
              <a:buNone/>
            </a:pPr>
            <a:r>
              <a:rPr lang="en-US" altLang="ko-KR" dirty="0" smtClean="0">
                <a:latin typeface="KoPub돋움체_Pro Medium" pitchFamily="18" charset="-127"/>
                <a:ea typeface="KoPub돋움체_Pro Medium" pitchFamily="18" charset="-127"/>
              </a:rPr>
              <a:t>    · 5</a:t>
            </a:r>
            <a:r>
              <a:rPr lang="ko-KR" altLang="en-US" dirty="0" smtClean="0">
                <a:latin typeface="KoPub돋움체_Pro Medium" pitchFamily="18" charset="-127"/>
                <a:ea typeface="KoPub돋움체_Pro Medium" pitchFamily="18" charset="-127"/>
              </a:rPr>
              <a:t>단계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스크립트를 만드는 흐름을 생각함</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5.6 </a:t>
            </a:r>
            <a:r>
              <a:rPr lang="ko-KR" altLang="en-US" dirty="0" smtClean="0">
                <a:latin typeface="KoPub돋움체_Pro Medium" pitchFamily="18" charset="-127"/>
                <a:ea typeface="KoPub돋움체_Pro Medium" pitchFamily="18" charset="-127"/>
              </a:rPr>
              <a:t>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충돌 판정 스크립트 작성하기</a:t>
            </a:r>
          </a:p>
        </p:txBody>
      </p:sp>
      <p:grpSp>
        <p:nvGrpSpPr>
          <p:cNvPr id="4" name="그룹 11"/>
          <p:cNvGrpSpPr/>
          <p:nvPr/>
        </p:nvGrpSpPr>
        <p:grpSpPr>
          <a:xfrm>
            <a:off x="597117" y="1816004"/>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5-35 </a:t>
              </a:r>
              <a:r>
                <a:rPr lang="ko-KR" altLang="en-US" sz="1200" b="1" dirty="0" smtClean="0">
                  <a:solidFill>
                    <a:srgbClr val="504B4B"/>
                  </a:solidFill>
                  <a:latin typeface="KoPub돋움체_Pro Medium" pitchFamily="18" charset="-127"/>
                  <a:ea typeface="KoPub돋움체_Pro Medium" pitchFamily="18" charset="-127"/>
                </a:rPr>
                <a:t>충돌 판정이 제대로 동작하는지 확인하기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8"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8130" name="Picture 2"/>
          <p:cNvPicPr>
            <a:picLocks noChangeAspect="1" noChangeArrowheads="1"/>
          </p:cNvPicPr>
          <p:nvPr/>
        </p:nvPicPr>
        <p:blipFill>
          <a:blip r:embed="rId4" cstate="print"/>
          <a:srcRect/>
          <a:stretch>
            <a:fillRect/>
          </a:stretch>
        </p:blipFill>
        <p:spPr bwMode="auto">
          <a:xfrm>
            <a:off x="563356" y="2104039"/>
            <a:ext cx="8386776" cy="243179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5.6 </a:t>
            </a:r>
            <a:r>
              <a:rPr lang="ko-KR" altLang="en-US" dirty="0" smtClean="0">
                <a:latin typeface="KoPub돋움체_Pro Medium" pitchFamily="18" charset="-127"/>
                <a:ea typeface="KoPub돋움체_Pro Medium" pitchFamily="18" charset="-127"/>
              </a:rPr>
              <a:t>충돌 판정하기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충돌 판정 스크립트 작성하기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오브젝트를 둘러싼 원의 반지름을 수정하면 충돌 범위가 바뀜</a:t>
            </a:r>
          </a:p>
          <a:p>
            <a:pPr lvl="1"/>
            <a:r>
              <a:rPr lang="en-US" altLang="ko-KR" dirty="0" err="1" smtClean="0">
                <a:latin typeface="KoPub돋움체_Pro Medium" pitchFamily="18" charset="-127"/>
                <a:ea typeface="KoPub돋움체_Pro Medium" pitchFamily="18" charset="-127"/>
              </a:rPr>
              <a:t>ArrowController</a:t>
            </a:r>
            <a:r>
              <a:rPr lang="ko-KR" altLang="en-US" dirty="0" smtClean="0">
                <a:latin typeface="KoPub돋움체_Pro Medium" pitchFamily="18" charset="-127"/>
                <a:ea typeface="KoPub돋움체_Pro Medium" pitchFamily="18" charset="-127"/>
              </a:rPr>
              <a:t>에서는 플레이어를 둘러싼 원의 반지름을 </a:t>
            </a:r>
            <a:r>
              <a:rPr lang="en-US" altLang="ko-KR" dirty="0" smtClean="0">
                <a:latin typeface="KoPub돋움체_Pro Medium" pitchFamily="18" charset="-127"/>
                <a:ea typeface="KoPub돋움체_Pro Medium" pitchFamily="18" charset="-127"/>
              </a:rPr>
              <a:t>r2 </a:t>
            </a:r>
            <a:r>
              <a:rPr lang="ko-KR" altLang="en-US" dirty="0" smtClean="0">
                <a:latin typeface="KoPub돋움체_Pro Medium" pitchFamily="18" charset="-127"/>
                <a:ea typeface="KoPub돋움체_Pro Medium" pitchFamily="18" charset="-127"/>
              </a:rPr>
              <a:t>변수로 나타냄</a:t>
            </a:r>
            <a:r>
              <a:rPr lang="en-US" altLang="ko-KR" dirty="0" smtClean="0">
                <a:latin typeface="KoPub돋움체_Pro Medium" pitchFamily="18" charset="-127"/>
                <a:ea typeface="KoPub돋움체_Pro Medium" pitchFamily="18" charset="-127"/>
              </a:rPr>
              <a:t>(31</a:t>
            </a:r>
            <a:r>
              <a:rPr lang="ko-KR" altLang="en-US" dirty="0" smtClean="0">
                <a:latin typeface="KoPub돋움체_Pro Medium" pitchFamily="18" charset="-127"/>
                <a:ea typeface="KoPub돋움체_Pro Medium" pitchFamily="18" charset="-127"/>
              </a:rPr>
              <a:t>번 줄</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이 </a:t>
            </a:r>
            <a:r>
              <a:rPr lang="en-US" altLang="ko-KR" dirty="0" smtClean="0">
                <a:latin typeface="KoPub돋움체_Pro Medium" pitchFamily="18" charset="-127"/>
                <a:ea typeface="KoPub돋움체_Pro Medium" pitchFamily="18" charset="-127"/>
              </a:rPr>
              <a:t>r2 </a:t>
            </a:r>
            <a:r>
              <a:rPr lang="ko-KR" altLang="en-US" dirty="0" smtClean="0">
                <a:latin typeface="KoPub돋움체_Pro Medium" pitchFamily="18" charset="-127"/>
                <a:ea typeface="KoPub돋움체_Pro Medium" pitchFamily="18" charset="-127"/>
              </a:rPr>
              <a:t>값을 </a:t>
            </a:r>
            <a:r>
              <a:rPr lang="en-US" altLang="ko-KR" dirty="0" smtClean="0">
                <a:latin typeface="KoPub돋움체_Pro Medium" pitchFamily="18" charset="-127"/>
                <a:ea typeface="KoPub돋움체_Pro Medium" pitchFamily="18" charset="-127"/>
              </a:rPr>
              <a:t>1.0f</a:t>
            </a:r>
            <a:r>
              <a:rPr lang="ko-KR" altLang="en-US" dirty="0" smtClean="0">
                <a:latin typeface="KoPub돋움체_Pro Medium" pitchFamily="18" charset="-127"/>
                <a:ea typeface="KoPub돋움체_Pro Medium" pitchFamily="18" charset="-127"/>
              </a:rPr>
              <a:t>에서 </a:t>
            </a:r>
            <a:r>
              <a:rPr lang="en-US" altLang="ko-KR" dirty="0" smtClean="0">
                <a:latin typeface="KoPub돋움체_Pro Medium" pitchFamily="18" charset="-127"/>
                <a:ea typeface="KoPub돋움체_Pro Medium" pitchFamily="18" charset="-127"/>
              </a:rPr>
              <a:t>1.5f</a:t>
            </a:r>
            <a:r>
              <a:rPr lang="ko-KR" altLang="en-US" dirty="0" smtClean="0">
                <a:latin typeface="KoPub돋움체_Pro Medium" pitchFamily="18" charset="-127"/>
                <a:ea typeface="KoPub돋움체_Pro Medium" pitchFamily="18" charset="-127"/>
              </a:rPr>
              <a:t>로 바꿔 보자</a:t>
            </a:r>
          </a:p>
          <a:p>
            <a:pPr lvl="1"/>
            <a:r>
              <a:rPr lang="ko-KR" altLang="en-US" dirty="0" smtClean="0">
                <a:latin typeface="KoPub돋움체_Pro Medium" pitchFamily="18" charset="-127"/>
                <a:ea typeface="KoPub돋움체_Pro Medium" pitchFamily="18" charset="-127"/>
              </a:rPr>
              <a:t>플레이어를 둘러싼 충돌을 판정할 때 원의 반지름이 커지기 때문에 눈으로 보면 플레이어와 충돌하기 전에 화살이 사라짐</a:t>
            </a:r>
          </a:p>
        </p:txBody>
      </p:sp>
      <p:grpSp>
        <p:nvGrpSpPr>
          <p:cNvPr id="4" name="그룹 11"/>
          <p:cNvGrpSpPr/>
          <p:nvPr/>
        </p:nvGrpSpPr>
        <p:grpSpPr>
          <a:xfrm>
            <a:off x="597117" y="3323078"/>
            <a:ext cx="8295408" cy="336350"/>
            <a:chOff x="597117" y="3035043"/>
            <a:chExt cx="8295408" cy="336350"/>
          </a:xfrm>
        </p:grpSpPr>
        <p:sp>
          <p:nvSpPr>
            <p:cNvPr id="7"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5-36 </a:t>
              </a:r>
              <a:r>
                <a:rPr lang="ko-KR" altLang="en-US" sz="1200" b="1" dirty="0" smtClean="0">
                  <a:solidFill>
                    <a:srgbClr val="504B4B"/>
                  </a:solidFill>
                  <a:latin typeface="KoPub돋움체_Pro Medium" pitchFamily="18" charset="-127"/>
                  <a:ea typeface="KoPub돋움체_Pro Medium" pitchFamily="18" charset="-127"/>
                </a:rPr>
                <a:t>판정 크기 바꾸기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8"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9154" name="Picture 2"/>
          <p:cNvPicPr>
            <a:picLocks noChangeAspect="1" noChangeArrowheads="1"/>
          </p:cNvPicPr>
          <p:nvPr/>
        </p:nvPicPr>
        <p:blipFill>
          <a:blip r:embed="rId4" cstate="print"/>
          <a:srcRect/>
          <a:stretch>
            <a:fillRect/>
          </a:stretch>
        </p:blipFill>
        <p:spPr bwMode="auto">
          <a:xfrm>
            <a:off x="597117" y="3565041"/>
            <a:ext cx="4993786" cy="303234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p>
        </p:txBody>
      </p:sp>
      <p:pic>
        <p:nvPicPr>
          <p:cNvPr id="50178" name="Picture 2"/>
          <p:cNvPicPr>
            <a:picLocks noChangeAspect="1" noChangeArrowheads="1"/>
          </p:cNvPicPr>
          <p:nvPr/>
        </p:nvPicPr>
        <p:blipFill>
          <a:blip r:embed="rId3" cstate="print"/>
          <a:srcRect/>
          <a:stretch>
            <a:fillRect/>
          </a:stretch>
        </p:blipFill>
        <p:spPr bwMode="auto">
          <a:xfrm>
            <a:off x="654724" y="1784515"/>
            <a:ext cx="8254145" cy="135645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공장의 구성</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화살 오브젝트를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초에 한 개씩 만드는 공장</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화살 </a:t>
            </a:r>
            <a:r>
              <a:rPr lang="ko-KR" altLang="en-US" dirty="0" err="1" smtClean="0">
                <a:latin typeface="KoPub돋움체_Pro Medium" pitchFamily="18" charset="-127"/>
                <a:ea typeface="KoPub돋움체_Pro Medium" pitchFamily="18" charset="-127"/>
              </a:rPr>
              <a:t>제너레이터</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을 만듦</a:t>
            </a:r>
          </a:p>
          <a:p>
            <a:pPr lvl="1"/>
            <a:r>
              <a:rPr lang="ko-KR" altLang="en-US" dirty="0" smtClean="0">
                <a:latin typeface="KoPub돋움체_Pro Medium" pitchFamily="18" charset="-127"/>
                <a:ea typeface="KoPub돋움체_Pro Medium" pitchFamily="18" charset="-127"/>
              </a:rPr>
              <a:t>지금부터 만드는 화살 공장은 ‘양산 기계’가 ‘설계도’대로 ‘제품’을 생산하는 구조임</a:t>
            </a:r>
          </a:p>
        </p:txBody>
      </p:sp>
      <p:grpSp>
        <p:nvGrpSpPr>
          <p:cNvPr id="5" name="그룹 11"/>
          <p:cNvGrpSpPr/>
          <p:nvPr/>
        </p:nvGrpSpPr>
        <p:grpSpPr>
          <a:xfrm>
            <a:off x="597117" y="2458973"/>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5-37 </a:t>
              </a:r>
              <a:r>
                <a:rPr lang="ko-KR" altLang="en-US" sz="1200" b="1" dirty="0" smtClean="0">
                  <a:solidFill>
                    <a:srgbClr val="504B4B"/>
                  </a:solidFill>
                  <a:latin typeface="KoPub돋움체_Pro Medium" pitchFamily="18" charset="-127"/>
                  <a:ea typeface="KoPub돋움체_Pro Medium" pitchFamily="18" charset="-127"/>
                </a:rPr>
                <a:t>공장의 구성</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1202" name="Picture 2"/>
          <p:cNvPicPr>
            <a:picLocks noChangeAspect="1" noChangeArrowheads="1"/>
          </p:cNvPicPr>
          <p:nvPr/>
        </p:nvPicPr>
        <p:blipFill>
          <a:blip r:embed="rId4" cstate="print"/>
          <a:srcRect/>
          <a:stretch>
            <a:fillRect/>
          </a:stretch>
        </p:blipFill>
        <p:spPr bwMode="auto">
          <a:xfrm>
            <a:off x="513912" y="2737716"/>
            <a:ext cx="5728691" cy="375934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공장의 구성</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설계도는 ‘이런 제품을 만들고 싶다’고 쓴 견본 파일과 같음</a:t>
            </a:r>
          </a:p>
          <a:p>
            <a:pPr lvl="1"/>
            <a:r>
              <a:rPr lang="ko-KR" altLang="en-US" dirty="0" err="1" smtClean="0">
                <a:latin typeface="KoPub돋움체_Pro Medium" pitchFamily="18" charset="-127"/>
                <a:ea typeface="KoPub돋움체_Pro Medium" pitchFamily="18" charset="-127"/>
              </a:rPr>
              <a:t>유니티에서는</a:t>
            </a:r>
            <a:r>
              <a:rPr lang="ko-KR" altLang="en-US" dirty="0" smtClean="0">
                <a:latin typeface="KoPub돋움체_Pro Medium" pitchFamily="18" charset="-127"/>
                <a:ea typeface="KoPub돋움체_Pro Medium" pitchFamily="18" charset="-127"/>
              </a:rPr>
              <a:t> 이 설계도를 </a:t>
            </a:r>
            <a:r>
              <a:rPr lang="ko-KR" altLang="en-US" dirty="0" err="1" smtClean="0">
                <a:latin typeface="KoPub돋움체_Pro Medium" pitchFamily="18" charset="-127"/>
                <a:ea typeface="KoPub돋움체_Pro Medium" pitchFamily="18" charset="-127"/>
              </a:rPr>
              <a:t>프리팹</a:t>
            </a:r>
            <a:r>
              <a:rPr lang="en-US" altLang="ko-KR" dirty="0" smtClean="0">
                <a:latin typeface="KoPub돋움체_Pro Medium" pitchFamily="18" charset="-127"/>
                <a:ea typeface="KoPub돋움체_Pro Medium" pitchFamily="18" charset="-127"/>
              </a:rPr>
              <a:t>(prefab)</a:t>
            </a:r>
            <a:r>
              <a:rPr lang="ko-KR" altLang="en-US" dirty="0" smtClean="0">
                <a:latin typeface="KoPub돋움체_Pro Medium" pitchFamily="18" charset="-127"/>
                <a:ea typeface="KoPub돋움체_Pro Medium" pitchFamily="18" charset="-127"/>
              </a:rPr>
              <a:t>이라고 함</a:t>
            </a:r>
          </a:p>
          <a:p>
            <a:pPr lvl="1"/>
            <a:r>
              <a:rPr lang="ko-KR" altLang="en-US" dirty="0" smtClean="0">
                <a:latin typeface="KoPub돋움체_Pro Medium" pitchFamily="18" charset="-127"/>
                <a:ea typeface="KoPub돋움체_Pro Medium" pitchFamily="18" charset="-127"/>
              </a:rPr>
              <a:t>설계도</a:t>
            </a:r>
            <a:r>
              <a:rPr lang="en-US" altLang="ko-KR" dirty="0" smtClean="0">
                <a:latin typeface="KoPub돋움체_Pro Medium" pitchFamily="18" charset="-127"/>
                <a:ea typeface="KoPub돋움체_Pro Medium" pitchFamily="18" charset="-127"/>
              </a:rPr>
              <a:t>(</a:t>
            </a:r>
            <a:r>
              <a:rPr lang="ko-KR" altLang="en-US" dirty="0" err="1" smtClean="0">
                <a:latin typeface="KoPub돋움체_Pro Medium" pitchFamily="18" charset="-127"/>
                <a:ea typeface="KoPub돋움체_Pro Medium" pitchFamily="18" charset="-127"/>
              </a:rPr>
              <a:t>프리팹</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를 양산 기계</a:t>
            </a:r>
            <a:r>
              <a:rPr lang="en-US" altLang="ko-KR" dirty="0" smtClean="0">
                <a:latin typeface="KoPub돋움체_Pro Medium" pitchFamily="18" charset="-127"/>
                <a:ea typeface="KoPub돋움체_Pro Medium" pitchFamily="18" charset="-127"/>
              </a:rPr>
              <a:t>(</a:t>
            </a:r>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로 넘기면 설계도대로 제품</a:t>
            </a:r>
            <a:r>
              <a:rPr lang="en-US" altLang="ko-KR" dirty="0" smtClean="0">
                <a:latin typeface="KoPub돋움체_Pro Medium" pitchFamily="18" charset="-127"/>
                <a:ea typeface="KoPub돋움체_Pro Medium" pitchFamily="18" charset="-127"/>
              </a:rPr>
              <a:t>(</a:t>
            </a:r>
            <a:r>
              <a:rPr lang="ko-KR" altLang="en-US" dirty="0" err="1" smtClean="0">
                <a:latin typeface="KoPub돋움체_Pro Medium" pitchFamily="18" charset="-127"/>
                <a:ea typeface="KoPub돋움체_Pro Medium" pitchFamily="18" charset="-127"/>
              </a:rPr>
              <a:t>인스턴스</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을 생산해 줌</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프리팹</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 중인 오브젝트를 만드는 데 필요한 정보가 쓰여 있고 </a:t>
            </a:r>
            <a:r>
              <a:rPr lang="ko-KR" altLang="en-US" dirty="0" err="1" smtClean="0">
                <a:latin typeface="KoPub돋움체_Pro Medium" pitchFamily="18" charset="-127"/>
                <a:ea typeface="KoPub돋움체_Pro Medium" pitchFamily="18" charset="-127"/>
              </a:rPr>
              <a:t>프리팹이</a:t>
            </a:r>
            <a:r>
              <a:rPr lang="ko-KR" altLang="en-US" dirty="0" smtClean="0">
                <a:latin typeface="KoPub돋움체_Pro Medium" pitchFamily="18" charset="-127"/>
                <a:ea typeface="KoPub돋움체_Pro Medium" pitchFamily="18" charset="-127"/>
              </a:rPr>
              <a:t> 있으면 몇 개라도 같은 오브젝트를 만들 수 있음</a:t>
            </a:r>
          </a:p>
        </p:txBody>
      </p:sp>
      <p:grpSp>
        <p:nvGrpSpPr>
          <p:cNvPr id="4" name="그룹 11"/>
          <p:cNvGrpSpPr/>
          <p:nvPr/>
        </p:nvGrpSpPr>
        <p:grpSpPr>
          <a:xfrm>
            <a:off x="597117" y="233446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5-38 </a:t>
              </a:r>
              <a:r>
                <a:rPr lang="ko-KR" altLang="en-US" sz="1200" b="1" dirty="0" err="1" smtClean="0">
                  <a:solidFill>
                    <a:srgbClr val="504B4B"/>
                  </a:solidFill>
                  <a:latin typeface="KoPub돋움체_Pro Medium" pitchFamily="18" charset="-127"/>
                  <a:ea typeface="KoPub돋움체_Pro Medium" pitchFamily="18" charset="-127"/>
                </a:rPr>
                <a:t>프리팹</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2226" name="Picture 2"/>
          <p:cNvPicPr>
            <a:picLocks noChangeAspect="1" noChangeArrowheads="1"/>
          </p:cNvPicPr>
          <p:nvPr/>
        </p:nvPicPr>
        <p:blipFill>
          <a:blip r:embed="rId4" cstate="print"/>
          <a:srcRect/>
          <a:stretch>
            <a:fillRect/>
          </a:stretch>
        </p:blipFill>
        <p:spPr bwMode="auto">
          <a:xfrm>
            <a:off x="424296" y="2662471"/>
            <a:ext cx="5768849" cy="393491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프리팹</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같은 오브젝트를 많이 만들고 싶을 때 주로 </a:t>
            </a:r>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사용함</a:t>
            </a:r>
          </a:p>
        </p:txBody>
      </p:sp>
      <p:grpSp>
        <p:nvGrpSpPr>
          <p:cNvPr id="4" name="그룹 11"/>
          <p:cNvGrpSpPr/>
          <p:nvPr/>
        </p:nvGrpSpPr>
        <p:grpSpPr>
          <a:xfrm>
            <a:off x="597117" y="2055724"/>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5-39 </a:t>
              </a:r>
              <a:r>
                <a:rPr lang="ko-KR" altLang="en-US" sz="1200" b="1" dirty="0" err="1" smtClean="0">
                  <a:solidFill>
                    <a:srgbClr val="504B4B"/>
                  </a:solidFill>
                  <a:latin typeface="KoPub돋움체_Pro Medium" pitchFamily="18" charset="-127"/>
                  <a:ea typeface="KoPub돋움체_Pro Medium" pitchFamily="18" charset="-127"/>
                </a:rPr>
                <a:t>프리팹</a:t>
              </a:r>
              <a:r>
                <a:rPr lang="ko-KR" altLang="en-US" sz="1200" b="1" dirty="0" smtClean="0">
                  <a:solidFill>
                    <a:srgbClr val="504B4B"/>
                  </a:solidFill>
                  <a:latin typeface="KoPub돋움체_Pro Medium" pitchFamily="18" charset="-127"/>
                  <a:ea typeface="KoPub돋움체_Pro Medium" pitchFamily="18" charset="-127"/>
                </a:rPr>
                <a:t> 예</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3250" name="Picture 2"/>
          <p:cNvPicPr>
            <a:picLocks noChangeAspect="1" noChangeArrowheads="1"/>
          </p:cNvPicPr>
          <p:nvPr/>
        </p:nvPicPr>
        <p:blipFill>
          <a:blip r:embed="rId4" cstate="print"/>
          <a:srcRect/>
          <a:stretch>
            <a:fillRect/>
          </a:stretch>
        </p:blipFill>
        <p:spPr bwMode="auto">
          <a:xfrm>
            <a:off x="597117" y="2334467"/>
            <a:ext cx="5725306" cy="407020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프리팹의</a:t>
            </a:r>
            <a:r>
              <a:rPr lang="ko-KR" altLang="en-US" dirty="0" smtClean="0">
                <a:latin typeface="KoPub돋움체_Pro Medium" pitchFamily="18" charset="-127"/>
                <a:ea typeface="KoPub돋움체_Pro Medium" pitchFamily="18" charset="-127"/>
              </a:rPr>
              <a:t> 장점</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쓰면 변경 사항이 있을 때 </a:t>
            </a:r>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파일만 수정하면 되므로 비교적 편하게 수정할 수 있음</a:t>
            </a:r>
          </a:p>
        </p:txBody>
      </p:sp>
      <p:grpSp>
        <p:nvGrpSpPr>
          <p:cNvPr id="4" name="그룹 11"/>
          <p:cNvGrpSpPr/>
          <p:nvPr/>
        </p:nvGrpSpPr>
        <p:grpSpPr>
          <a:xfrm>
            <a:off x="597117" y="234375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5-40 </a:t>
              </a:r>
              <a:r>
                <a:rPr lang="ko-KR" altLang="en-US" sz="1200" b="1" dirty="0" err="1" smtClean="0">
                  <a:solidFill>
                    <a:srgbClr val="504B4B"/>
                  </a:solidFill>
                  <a:latin typeface="KoPub돋움체_Pro Medium" pitchFamily="18" charset="-127"/>
                  <a:ea typeface="KoPub돋움체_Pro Medium" pitchFamily="18" charset="-127"/>
                </a:rPr>
                <a:t>프리팹</a:t>
              </a:r>
              <a:r>
                <a:rPr lang="ko-KR" altLang="en-US" sz="1200" b="1" dirty="0" smtClean="0">
                  <a:solidFill>
                    <a:srgbClr val="504B4B"/>
                  </a:solidFill>
                  <a:latin typeface="KoPub돋움체_Pro Medium" pitchFamily="18" charset="-127"/>
                  <a:ea typeface="KoPub돋움체_Pro Medium" pitchFamily="18" charset="-127"/>
                </a:rPr>
                <a:t> 장점</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4274" name="Picture 2"/>
          <p:cNvPicPr>
            <a:picLocks noChangeAspect="1" noChangeArrowheads="1"/>
          </p:cNvPicPr>
          <p:nvPr/>
        </p:nvPicPr>
        <p:blipFill>
          <a:blip r:embed="rId4" cstate="print"/>
          <a:srcRect/>
          <a:stretch>
            <a:fillRect/>
          </a:stretch>
        </p:blipFill>
        <p:spPr bwMode="auto">
          <a:xfrm>
            <a:off x="654724" y="2613327"/>
            <a:ext cx="5418137" cy="381123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프리팹의</a:t>
            </a:r>
            <a:r>
              <a:rPr lang="ko-KR" altLang="en-US" dirty="0" smtClean="0">
                <a:latin typeface="KoPub돋움체_Pro Medium" pitchFamily="18" charset="-127"/>
                <a:ea typeface="KoPub돋움체_Pro Medium" pitchFamily="18" charset="-127"/>
              </a:rPr>
              <a:t> 장점</a:t>
            </a:r>
          </a:p>
        </p:txBody>
      </p:sp>
      <p:pic>
        <p:nvPicPr>
          <p:cNvPr id="55298" name="Picture 2"/>
          <p:cNvPicPr>
            <a:picLocks noChangeAspect="1" noChangeArrowheads="1"/>
          </p:cNvPicPr>
          <p:nvPr/>
        </p:nvPicPr>
        <p:blipFill>
          <a:blip r:embed="rId3" cstate="print"/>
          <a:srcRect/>
          <a:stretch>
            <a:fillRect/>
          </a:stretch>
        </p:blipFill>
        <p:spPr bwMode="auto">
          <a:xfrm>
            <a:off x="769939" y="1758397"/>
            <a:ext cx="8098494" cy="196759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설계도로 쓰고 싶은 오브젝트를 </a:t>
            </a:r>
            <a:r>
              <a:rPr lang="en-US" altLang="ko-KR" dirty="0" smtClean="0">
                <a:latin typeface="KoPub돋움체_Pro Medium" pitchFamily="18" charset="-127"/>
                <a:ea typeface="KoPub돋움체_Pro Medium" pitchFamily="18" charset="-127"/>
              </a:rPr>
              <a:t>Hierarchy </a:t>
            </a:r>
            <a:r>
              <a:rPr lang="ko-KR" altLang="en-US" dirty="0" smtClean="0">
                <a:latin typeface="KoPub돋움체_Pro Medium" pitchFamily="18" charset="-127"/>
                <a:ea typeface="KoPub돋움체_Pro Medium" pitchFamily="18" charset="-127"/>
              </a:rPr>
              <a:t>창에서 </a:t>
            </a:r>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창으로 드래그 </a:t>
            </a:r>
            <a:r>
              <a:rPr lang="en-US" altLang="ko-KR" dirty="0" smtClean="0">
                <a:latin typeface="KoPub돋움체_Pro Medium" pitchFamily="18" charset="-127"/>
                <a:ea typeface="KoPub돋움체_Pro Medium" pitchFamily="18" charset="-127"/>
              </a:rPr>
              <a:t>&amp; </a:t>
            </a:r>
            <a:r>
              <a:rPr lang="ko-KR" altLang="en-US" dirty="0" err="1" smtClean="0">
                <a:latin typeface="KoPub돋움체_Pro Medium" pitchFamily="18" charset="-127"/>
                <a:ea typeface="KoPub돋움체_Pro Medium" pitchFamily="18" charset="-127"/>
              </a:rPr>
              <a:t>드롭하기만</a:t>
            </a:r>
            <a:r>
              <a:rPr lang="ko-KR" altLang="en-US" dirty="0" smtClean="0">
                <a:latin typeface="KoPub돋움체_Pro Medium" pitchFamily="18" charset="-127"/>
                <a:ea typeface="KoPub돋움체_Pro Medium" pitchFamily="18" charset="-127"/>
              </a:rPr>
              <a:t> 하면 됨</a:t>
            </a:r>
          </a:p>
        </p:txBody>
      </p:sp>
      <p:grpSp>
        <p:nvGrpSpPr>
          <p:cNvPr id="4" name="그룹 11"/>
          <p:cNvGrpSpPr/>
          <p:nvPr/>
        </p:nvGrpSpPr>
        <p:grpSpPr>
          <a:xfrm>
            <a:off x="597117" y="234375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5-41 arrow</a:t>
              </a:r>
              <a:r>
                <a:rPr lang="ko-KR" altLang="en-US" sz="1200" b="1" dirty="0" smtClean="0">
                  <a:solidFill>
                    <a:srgbClr val="504B4B"/>
                  </a:solidFill>
                  <a:latin typeface="KoPub돋움체_Pro Medium" pitchFamily="18" charset="-127"/>
                  <a:ea typeface="KoPub돋움체_Pro Medium" pitchFamily="18" charset="-127"/>
                </a:rPr>
                <a:t>를 </a:t>
              </a:r>
              <a:r>
                <a:rPr lang="ko-KR" altLang="en-US" sz="1200" b="1" dirty="0" err="1" smtClean="0">
                  <a:solidFill>
                    <a:srgbClr val="504B4B"/>
                  </a:solidFill>
                  <a:latin typeface="KoPub돋움체_Pro Medium" pitchFamily="18" charset="-127"/>
                  <a:ea typeface="KoPub돋움체_Pro Medium" pitchFamily="18" charset="-127"/>
                </a:rPr>
                <a:t>프리팹으로</a:t>
              </a:r>
              <a:r>
                <a:rPr lang="ko-KR" altLang="en-US" sz="1200" b="1" dirty="0" smtClean="0">
                  <a:solidFill>
                    <a:srgbClr val="504B4B"/>
                  </a:solidFill>
                  <a:latin typeface="KoPub돋움체_Pro Medium" pitchFamily="18" charset="-127"/>
                  <a:ea typeface="KoPub돋움체_Pro Medium" pitchFamily="18" charset="-127"/>
                </a:rPr>
                <a:t> 등록하기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6322" name="Picture 2"/>
          <p:cNvPicPr>
            <a:picLocks noChangeAspect="1" noChangeArrowheads="1"/>
          </p:cNvPicPr>
          <p:nvPr/>
        </p:nvPicPr>
        <p:blipFill>
          <a:blip r:embed="rId4" cstate="print"/>
          <a:srcRect/>
          <a:stretch>
            <a:fillRect/>
          </a:stretch>
        </p:blipFill>
        <p:spPr bwMode="auto">
          <a:xfrm>
            <a:off x="570471" y="2609861"/>
            <a:ext cx="6478630" cy="404513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lvl="1">
              <a:buNone/>
            </a:pPr>
            <a:r>
              <a:rPr lang="ko-KR" altLang="en-US" b="1" dirty="0" smtClean="0">
                <a:latin typeface="KoPub돋움체_Pro Medium" pitchFamily="18" charset="-127"/>
                <a:ea typeface="KoPub돋움체_Pro Medium" pitchFamily="18" charset="-127"/>
              </a:rPr>
              <a:t>        화면에 놓일 오브젝트를 모두 나열한다</a:t>
            </a:r>
            <a:endParaRPr lang="en-US" altLang="ko-KR" b="1" dirty="0" smtClean="0">
              <a:latin typeface="KoPub돋움체_Pro Medium" pitchFamily="18" charset="-127"/>
              <a:ea typeface="KoPub돋움체_Pro Medium" pitchFamily="18" charset="-127"/>
            </a:endParaRPr>
          </a:p>
        </p:txBody>
      </p:sp>
      <p:pic>
        <p:nvPicPr>
          <p:cNvPr id="1026" name="Picture 2"/>
          <p:cNvPicPr>
            <a:picLocks noChangeAspect="1" noChangeArrowheads="1"/>
          </p:cNvPicPr>
          <p:nvPr/>
        </p:nvPicPr>
        <p:blipFill>
          <a:blip r:embed="rId3" cstate="print"/>
          <a:srcRect/>
          <a:stretch>
            <a:fillRect/>
          </a:stretch>
        </p:blipFill>
        <p:spPr bwMode="auto">
          <a:xfrm>
            <a:off x="808627" y="1758397"/>
            <a:ext cx="594988" cy="279573"/>
          </a:xfrm>
          <a:prstGeom prst="rect">
            <a:avLst/>
          </a:prstGeom>
          <a:noFill/>
          <a:ln w="9525">
            <a:noFill/>
            <a:miter lim="800000"/>
            <a:headEnd/>
            <a:tailEnd/>
          </a:ln>
        </p:spPr>
      </p:pic>
      <p:grpSp>
        <p:nvGrpSpPr>
          <p:cNvPr id="5" name="그룹 11"/>
          <p:cNvGrpSpPr/>
          <p:nvPr/>
        </p:nvGrpSpPr>
        <p:grpSpPr>
          <a:xfrm>
            <a:off x="597117" y="2170938"/>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5-3 </a:t>
              </a:r>
              <a:r>
                <a:rPr lang="ko-KR" altLang="en-US" sz="1200" b="1" dirty="0" smtClean="0">
                  <a:solidFill>
                    <a:srgbClr val="504B4B"/>
                  </a:solidFill>
                  <a:latin typeface="KoPub돋움체_Pro Medium" pitchFamily="18" charset="-127"/>
                  <a:ea typeface="KoPub돋움체_Pro Medium" pitchFamily="18" charset="-127"/>
                </a:rPr>
                <a:t>화면에 놓일 오브젝트 나열하기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4" cstate="print"/>
            <a:srcRect/>
            <a:stretch>
              <a:fillRect/>
            </a:stretch>
          </p:blipFill>
          <p:spPr bwMode="auto">
            <a:xfrm>
              <a:off x="597117" y="3082222"/>
              <a:ext cx="200025" cy="180975"/>
            </a:xfrm>
            <a:prstGeom prst="rect">
              <a:avLst/>
            </a:prstGeom>
            <a:noFill/>
            <a:ln w="9525">
              <a:noFill/>
              <a:miter lim="800000"/>
              <a:headEnd/>
              <a:tailEnd/>
            </a:ln>
          </p:spPr>
        </p:pic>
      </p:grpSp>
      <p:pic>
        <p:nvPicPr>
          <p:cNvPr id="1027" name="Picture 3"/>
          <p:cNvPicPr>
            <a:picLocks noChangeAspect="1" noChangeArrowheads="1"/>
          </p:cNvPicPr>
          <p:nvPr/>
        </p:nvPicPr>
        <p:blipFill>
          <a:blip r:embed="rId5" cstate="print"/>
          <a:srcRect/>
          <a:stretch>
            <a:fillRect/>
          </a:stretch>
        </p:blipFill>
        <p:spPr bwMode="auto">
          <a:xfrm>
            <a:off x="539510" y="2552700"/>
            <a:ext cx="7124700" cy="175260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만들기</a:t>
            </a:r>
          </a:p>
        </p:txBody>
      </p:sp>
      <p:pic>
        <p:nvPicPr>
          <p:cNvPr id="57346" name="Picture 2"/>
          <p:cNvPicPr>
            <a:picLocks noChangeAspect="1" noChangeArrowheads="1"/>
          </p:cNvPicPr>
          <p:nvPr/>
        </p:nvPicPr>
        <p:blipFill>
          <a:blip r:embed="rId3" cstate="print"/>
          <a:srcRect/>
          <a:stretch>
            <a:fillRect/>
          </a:stretch>
        </p:blipFill>
        <p:spPr bwMode="auto">
          <a:xfrm>
            <a:off x="712331" y="1758397"/>
            <a:ext cx="8136102" cy="313861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만들기</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만들면 </a:t>
            </a:r>
            <a:r>
              <a:rPr lang="ko-KR" altLang="en-US" dirty="0" err="1" smtClean="0">
                <a:latin typeface="KoPub돋움체_Pro Medium" pitchFamily="18" charset="-127"/>
                <a:ea typeface="KoPub돋움체_Pro Medium" pitchFamily="18" charset="-127"/>
              </a:rPr>
              <a:t>씬에</a:t>
            </a:r>
            <a:r>
              <a:rPr lang="ko-KR" altLang="en-US" dirty="0" smtClean="0">
                <a:latin typeface="KoPub돋움체_Pro Medium" pitchFamily="18" charset="-127"/>
                <a:ea typeface="KoPub돋움체_Pro Medium" pitchFamily="18" charset="-127"/>
              </a:rPr>
              <a:t> 배치한 화살 오브젝트는 필요가 없음</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설계도가 있으면 제품은 언제든지 만들 수 있기 때문임</a:t>
            </a:r>
            <a:r>
              <a:rPr lang="en-US" altLang="ko-KR" dirty="0" smtClean="0">
                <a:latin typeface="KoPub돋움체_Pro Medium" pitchFamily="18" charset="-127"/>
                <a:ea typeface="KoPub돋움체_Pro Medium" pitchFamily="18" charset="-127"/>
              </a:rPr>
              <a:t>)</a:t>
            </a:r>
            <a:endParaRPr lang="ko-KR" altLang="en-US" dirty="0" smtClean="0">
              <a:latin typeface="KoPub돋움체_Pro Medium" pitchFamily="18" charset="-127"/>
              <a:ea typeface="KoPub돋움체_Pro Medium" pitchFamily="18" charset="-127"/>
            </a:endParaRPr>
          </a:p>
        </p:txBody>
      </p:sp>
      <p:grpSp>
        <p:nvGrpSpPr>
          <p:cNvPr id="4" name="그룹 11"/>
          <p:cNvGrpSpPr/>
          <p:nvPr/>
        </p:nvGrpSpPr>
        <p:grpSpPr>
          <a:xfrm>
            <a:off x="597117" y="234375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5-42 </a:t>
              </a:r>
              <a:r>
                <a:rPr lang="ko-KR" altLang="en-US" sz="1200" b="1" dirty="0" smtClean="0">
                  <a:solidFill>
                    <a:srgbClr val="504B4B"/>
                  </a:solidFill>
                  <a:latin typeface="KoPub돋움체_Pro Medium" pitchFamily="18" charset="-127"/>
                  <a:ea typeface="KoPub돋움체_Pro Medium" pitchFamily="18" charset="-127"/>
                </a:rPr>
                <a:t>필요 없는 오브젝트 삭제하기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8370" name="Picture 2"/>
          <p:cNvPicPr>
            <a:picLocks noChangeAspect="1" noChangeArrowheads="1"/>
          </p:cNvPicPr>
          <p:nvPr/>
        </p:nvPicPr>
        <p:blipFill>
          <a:blip r:embed="rId4" cstate="print"/>
          <a:srcRect/>
          <a:stretch>
            <a:fillRect/>
          </a:stretch>
        </p:blipFill>
        <p:spPr bwMode="auto">
          <a:xfrm>
            <a:off x="553276" y="2628967"/>
            <a:ext cx="6783860" cy="270106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 작성하기</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만들었으므로 </a:t>
            </a:r>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바탕으로 </a:t>
            </a:r>
            <a:r>
              <a:rPr lang="ko-KR" altLang="en-US" dirty="0" err="1" smtClean="0">
                <a:latin typeface="KoPub돋움체_Pro Medium" pitchFamily="18" charset="-127"/>
                <a:ea typeface="KoPub돋움체_Pro Medium" pitchFamily="18" charset="-127"/>
              </a:rPr>
              <a:t>인스턴스를</a:t>
            </a:r>
            <a:r>
              <a:rPr lang="ko-KR" altLang="en-US" dirty="0" smtClean="0">
                <a:latin typeface="KoPub돋움체_Pro Medium" pitchFamily="18" charset="-127"/>
                <a:ea typeface="KoPub돋움체_Pro Medium" pitchFamily="18" charset="-127"/>
              </a:rPr>
              <a:t> 양산하는 </a:t>
            </a:r>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스크립트를 만듦</a:t>
            </a:r>
          </a:p>
          <a:p>
            <a:pPr lvl="1"/>
            <a:r>
              <a:rPr lang="en-US" altLang="ko-KR" dirty="0" smtClean="0">
                <a:latin typeface="KoPub돋움체_Pro Medium" pitchFamily="18" charset="-127"/>
                <a:ea typeface="KoPub돋움체_Pro Medium" pitchFamily="18" charset="-127"/>
              </a:rPr>
              <a:t>Project </a:t>
            </a:r>
            <a:r>
              <a:rPr lang="ko-KR" altLang="en-US" dirty="0" smtClean="0">
                <a:latin typeface="KoPub돋움체_Pro Medium" pitchFamily="18" charset="-127"/>
                <a:ea typeface="KoPub돋움체_Pro Medium" pitchFamily="18" charset="-127"/>
              </a:rPr>
              <a:t>창에서 마우스 오른쪽 버튼을 누르고 </a:t>
            </a:r>
            <a:r>
              <a:rPr lang="en-US" altLang="ko-KR" dirty="0" smtClean="0">
                <a:latin typeface="KoPub돋움체_Pro Medium" pitchFamily="18" charset="-127"/>
                <a:ea typeface="KoPub돋움체_Pro Medium" pitchFamily="18" charset="-127"/>
              </a:rPr>
              <a:t>Create → C# Script</a:t>
            </a:r>
            <a:r>
              <a:rPr lang="ko-KR" altLang="en-US" dirty="0" smtClean="0">
                <a:latin typeface="KoPub돋움체_Pro Medium" pitchFamily="18" charset="-127"/>
                <a:ea typeface="KoPub돋움체_Pro Medium" pitchFamily="18" charset="-127"/>
              </a:rPr>
              <a:t>를 선택한 후 파일명을 </a:t>
            </a:r>
            <a:r>
              <a:rPr lang="en-US" altLang="ko-KR" dirty="0" err="1" smtClean="0">
                <a:latin typeface="KoPub돋움체_Pro Medium" pitchFamily="18" charset="-127"/>
                <a:ea typeface="KoPub돋움체_Pro Medium" pitchFamily="18" charset="-127"/>
              </a:rPr>
              <a:t>ArrowGenerator</a:t>
            </a:r>
            <a:r>
              <a:rPr lang="ko-KR" altLang="en-US" dirty="0" smtClean="0">
                <a:latin typeface="KoPub돋움체_Pro Medium" pitchFamily="18" charset="-127"/>
                <a:ea typeface="KoPub돋움체_Pro Medium" pitchFamily="18" charset="-127"/>
              </a:rPr>
              <a:t>로 바뀜</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작성한 </a:t>
            </a:r>
            <a:r>
              <a:rPr lang="en-US" altLang="ko-KR" dirty="0" err="1" smtClean="0">
                <a:latin typeface="KoPub돋움체_Pro Medium" pitchFamily="18" charset="-127"/>
                <a:ea typeface="KoPub돋움체_Pro Medium" pitchFamily="18" charset="-127"/>
              </a:rPr>
              <a:t>ArrowGenerator</a:t>
            </a:r>
            <a:r>
              <a:rPr lang="ko-KR" altLang="en-US" dirty="0" smtClean="0">
                <a:latin typeface="KoPub돋움체_Pro Medium" pitchFamily="18" charset="-127"/>
                <a:ea typeface="KoPub돋움체_Pro Medium" pitchFamily="18" charset="-127"/>
              </a:rPr>
              <a:t>를 </a:t>
            </a:r>
            <a:r>
              <a:rPr lang="ko-KR" altLang="en-US" dirty="0" err="1" smtClean="0">
                <a:latin typeface="KoPub돋움체_Pro Medium" pitchFamily="18" charset="-127"/>
                <a:ea typeface="KoPub돋움체_Pro Medium" pitchFamily="18" charset="-127"/>
              </a:rPr>
              <a:t>더블클릭해</a:t>
            </a:r>
            <a:r>
              <a:rPr lang="ko-KR" altLang="en-US" dirty="0" smtClean="0">
                <a:latin typeface="KoPub돋움체_Pro Medium" pitchFamily="18" charset="-127"/>
                <a:ea typeface="KoPub돋움체_Pro Medium" pitchFamily="18" charset="-127"/>
              </a:rPr>
              <a:t> 파일을 열고 스크립트를 다음과 같이 입력함</a:t>
            </a:r>
          </a:p>
        </p:txBody>
      </p:sp>
      <p:pic>
        <p:nvPicPr>
          <p:cNvPr id="59394" name="Picture 2"/>
          <p:cNvPicPr>
            <a:picLocks noChangeAspect="1" noChangeArrowheads="1"/>
          </p:cNvPicPr>
          <p:nvPr/>
        </p:nvPicPr>
        <p:blipFill>
          <a:blip r:embed="rId3" cstate="print"/>
          <a:srcRect/>
          <a:stretch>
            <a:fillRect/>
          </a:stretch>
        </p:blipFill>
        <p:spPr bwMode="auto">
          <a:xfrm>
            <a:off x="1151765" y="2968144"/>
            <a:ext cx="3247414" cy="304165"/>
          </a:xfrm>
          <a:prstGeom prst="rect">
            <a:avLst/>
          </a:prstGeom>
          <a:noFill/>
          <a:ln w="9525">
            <a:noFill/>
            <a:miter lim="800000"/>
            <a:headEnd/>
            <a:tailEnd/>
          </a:ln>
        </p:spPr>
      </p:pic>
      <p:pic>
        <p:nvPicPr>
          <p:cNvPr id="59395" name="Picture 3"/>
          <p:cNvPicPr>
            <a:picLocks noChangeAspect="1" noChangeArrowheads="1"/>
          </p:cNvPicPr>
          <p:nvPr/>
        </p:nvPicPr>
        <p:blipFill>
          <a:blip r:embed="rId4" cstate="print"/>
          <a:srcRect/>
          <a:stretch>
            <a:fillRect/>
          </a:stretch>
        </p:blipFill>
        <p:spPr bwMode="auto">
          <a:xfrm>
            <a:off x="885152" y="3622766"/>
            <a:ext cx="8099363" cy="279435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 작성하기</a:t>
            </a:r>
          </a:p>
        </p:txBody>
      </p:sp>
      <p:pic>
        <p:nvPicPr>
          <p:cNvPr id="60418" name="Picture 2"/>
          <p:cNvPicPr>
            <a:picLocks noChangeAspect="1" noChangeArrowheads="1"/>
          </p:cNvPicPr>
          <p:nvPr/>
        </p:nvPicPr>
        <p:blipFill>
          <a:blip r:embed="rId3" cstate="print"/>
          <a:srcRect/>
          <a:stretch>
            <a:fillRect/>
          </a:stretch>
        </p:blipFill>
        <p:spPr bwMode="auto">
          <a:xfrm>
            <a:off x="597117" y="1816004"/>
            <a:ext cx="8259500" cy="302280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 작성하기</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스크립트에서는 앞에서 작성한 </a:t>
            </a:r>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바탕으로 화살 </a:t>
            </a:r>
            <a:r>
              <a:rPr lang="ko-KR" altLang="en-US" dirty="0" err="1" smtClean="0">
                <a:latin typeface="KoPub돋움체_Pro Medium" pitchFamily="18" charset="-127"/>
                <a:ea typeface="KoPub돋움체_Pro Medium" pitchFamily="18" charset="-127"/>
              </a:rPr>
              <a:t>인스턴스를</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초마다 한 개씩 생성함</a:t>
            </a:r>
          </a:p>
          <a:p>
            <a:pPr lvl="1"/>
            <a:r>
              <a:rPr lang="en-US" altLang="ko-KR" dirty="0" smtClean="0">
                <a:latin typeface="KoPub돋움체_Pro Medium" pitchFamily="18" charset="-127"/>
                <a:ea typeface="KoPub돋움체_Pro Medium" pitchFamily="18" charset="-127"/>
              </a:rPr>
              <a:t>7</a:t>
            </a:r>
            <a:r>
              <a:rPr lang="ko-KR" altLang="en-US" dirty="0" smtClean="0">
                <a:latin typeface="KoPub돋움체_Pro Medium" pitchFamily="18" charset="-127"/>
                <a:ea typeface="KoPub돋움체_Pro Medium" pitchFamily="18" charset="-127"/>
              </a:rPr>
              <a:t>번 줄에 화살 설계도를 넣는 변수를 선언함</a:t>
            </a:r>
          </a:p>
          <a:p>
            <a:pPr lvl="1"/>
            <a:r>
              <a:rPr lang="ko-KR" altLang="en-US" dirty="0" smtClean="0">
                <a:latin typeface="KoPub돋움체_Pro Medium" pitchFamily="18" charset="-127"/>
                <a:ea typeface="KoPub돋움체_Pro Medium" pitchFamily="18" charset="-127"/>
              </a:rPr>
              <a:t>여기서는 변수를 선언했을 뿐임</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상자를 만들었을 뿐임</a:t>
            </a:r>
            <a:r>
              <a:rPr lang="en-US" altLang="ko-KR" dirty="0" smtClean="0">
                <a:latin typeface="KoPub돋움체_Pro Medium" pitchFamily="18" charset="-127"/>
                <a:ea typeface="KoPub돋움체_Pro Medium" pitchFamily="18" charset="-127"/>
              </a:rPr>
              <a:t>)</a:t>
            </a:r>
          </a:p>
          <a:p>
            <a:pPr lvl="1"/>
            <a:r>
              <a:rPr lang="ko-KR" altLang="en-US" dirty="0" smtClean="0">
                <a:latin typeface="KoPub돋움체_Pro Medium" pitchFamily="18" charset="-127"/>
                <a:ea typeface="KoPub돋움체_Pro Medium" pitchFamily="18" charset="-127"/>
              </a:rPr>
              <a:t>이 설계도의 실체는 </a:t>
            </a:r>
            <a:r>
              <a:rPr lang="en-US" altLang="ko-KR" dirty="0" smtClean="0">
                <a:latin typeface="KoPub돋움체_Pro Medium" pitchFamily="18" charset="-127"/>
                <a:ea typeface="KoPub돋움체_Pro Medium" pitchFamily="18" charset="-127"/>
              </a:rPr>
              <a:t>5.7.4</a:t>
            </a:r>
            <a:r>
              <a:rPr lang="ko-KR" altLang="en-US" dirty="0" smtClean="0">
                <a:latin typeface="KoPub돋움체_Pro Medium" pitchFamily="18" charset="-127"/>
                <a:ea typeface="KoPub돋움체_Pro Medium" pitchFamily="18" charset="-127"/>
              </a:rPr>
              <a:t>절에서 작성한 </a:t>
            </a:r>
            <a:r>
              <a:rPr lang="en-US" altLang="ko-KR" dirty="0" err="1" smtClean="0">
                <a:latin typeface="KoPub돋움체_Pro Medium" pitchFamily="18" charset="-127"/>
                <a:ea typeface="KoPub돋움체_Pro Medium" pitchFamily="18" charset="-127"/>
              </a:rPr>
              <a:t>arrowPrefab</a:t>
            </a:r>
            <a:r>
              <a:rPr lang="ko-KR" altLang="en-US" dirty="0" smtClean="0">
                <a:latin typeface="KoPub돋움체_Pro Medium" pitchFamily="18" charset="-127"/>
                <a:ea typeface="KoPub돋움체_Pro Medium" pitchFamily="18" charset="-127"/>
              </a:rPr>
              <a:t>임</a:t>
            </a:r>
          </a:p>
          <a:p>
            <a:pPr lvl="1"/>
            <a:r>
              <a:rPr lang="ko-KR" altLang="en-US" dirty="0" smtClean="0">
                <a:latin typeface="KoPub돋움체_Pro Medium" pitchFamily="18" charset="-127"/>
                <a:ea typeface="KoPub돋움체_Pro Medium" pitchFamily="18" charset="-127"/>
              </a:rPr>
              <a:t>이 변수에 </a:t>
            </a:r>
            <a:r>
              <a:rPr lang="en-US" altLang="ko-KR" dirty="0" smtClean="0">
                <a:latin typeface="KoPub돋움체_Pro Medium" pitchFamily="18" charset="-127"/>
                <a:ea typeface="KoPub돋움체_Pro Medium" pitchFamily="18" charset="-127"/>
              </a:rPr>
              <a:t>13~20</a:t>
            </a:r>
            <a:r>
              <a:rPr lang="ko-KR" altLang="en-US" dirty="0" smtClean="0">
                <a:latin typeface="KoPub돋움체_Pro Medium" pitchFamily="18" charset="-127"/>
                <a:ea typeface="KoPub돋움체_Pro Medium" pitchFamily="18" charset="-127"/>
              </a:rPr>
              <a:t>번 줄에서 화살을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초마다 한 개씩 생성하고 있음</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 작성하기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여기서는 </a:t>
            </a:r>
            <a:r>
              <a:rPr lang="ko-KR" altLang="en-US" dirty="0" err="1" smtClean="0">
                <a:latin typeface="KoPub돋움체_Pro Medium" pitchFamily="18" charset="-127"/>
                <a:ea typeface="KoPub돋움체_Pro Medium" pitchFamily="18" charset="-127"/>
              </a:rPr>
              <a:t>시시오도시</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대나무 통에 물이 가득 차면 통을 기울여 물을 </a:t>
            </a:r>
            <a:r>
              <a:rPr lang="ko-KR" altLang="en-US" dirty="0" err="1" smtClean="0">
                <a:latin typeface="KoPub돋움체_Pro Medium" pitchFamily="18" charset="-127"/>
                <a:ea typeface="KoPub돋움체_Pro Medium" pitchFamily="18" charset="-127"/>
              </a:rPr>
              <a:t>흘려보내는</a:t>
            </a:r>
            <a:r>
              <a:rPr lang="ko-KR" altLang="en-US" dirty="0" smtClean="0">
                <a:latin typeface="KoPub돋움체_Pro Medium" pitchFamily="18" charset="-127"/>
                <a:ea typeface="KoPub돋움체_Pro Medium" pitchFamily="18" charset="-127"/>
              </a:rPr>
              <a:t> 장치</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같은 구조를 사용함</a:t>
            </a:r>
          </a:p>
          <a:p>
            <a:pPr lvl="1"/>
            <a:r>
              <a:rPr lang="en-US" altLang="ko-KR" dirty="0" smtClean="0">
                <a:latin typeface="KoPub돋움체_Pro Medium" pitchFamily="18" charset="-127"/>
                <a:ea typeface="KoPub돋움체_Pro Medium" pitchFamily="18" charset="-127"/>
              </a:rPr>
              <a:t>Update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프레임마다 실행되고 앞 프레임과 현재 프레임 사이의 시간 차이는 </a:t>
            </a:r>
            <a:r>
              <a:rPr lang="en-US" altLang="ko-KR" dirty="0" err="1" smtClean="0">
                <a:latin typeface="KoPub돋움체_Pro Medium" pitchFamily="18" charset="-127"/>
                <a:ea typeface="KoPub돋움체_Pro Medium" pitchFamily="18" charset="-127"/>
              </a:rPr>
              <a:t>Time.deltaTime</a:t>
            </a:r>
            <a:r>
              <a:rPr lang="ko-KR" altLang="en-US" dirty="0" smtClean="0">
                <a:latin typeface="KoPub돋움체_Pro Medium" pitchFamily="18" charset="-127"/>
                <a:ea typeface="KoPub돋움체_Pro Medium" pitchFamily="18" charset="-127"/>
              </a:rPr>
              <a:t>에 대입됨</a:t>
            </a:r>
          </a:p>
          <a:p>
            <a:pPr lvl="1"/>
            <a:r>
              <a:rPr lang="ko-KR" altLang="en-US" dirty="0" smtClean="0">
                <a:latin typeface="KoPub돋움체_Pro Medium" pitchFamily="18" charset="-127"/>
                <a:ea typeface="KoPub돋움체_Pro Medium" pitchFamily="18" charset="-127"/>
              </a:rPr>
              <a:t>프레임과 프레임 사이의 시간 차이를 대나무 통</a:t>
            </a:r>
            <a:r>
              <a:rPr lang="en-US" altLang="ko-KR" dirty="0" smtClean="0">
                <a:latin typeface="KoPub돋움체_Pro Medium" pitchFamily="18" charset="-127"/>
                <a:ea typeface="KoPub돋움체_Pro Medium" pitchFamily="18" charset="-127"/>
              </a:rPr>
              <a:t>(delta </a:t>
            </a:r>
            <a:r>
              <a:rPr lang="ko-KR" altLang="en-US" dirty="0" smtClean="0">
                <a:latin typeface="KoPub돋움체_Pro Medium" pitchFamily="18" charset="-127"/>
                <a:ea typeface="KoPub돋움체_Pro Medium" pitchFamily="18" charset="-127"/>
              </a:rPr>
              <a:t>변수</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에 모으고</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합계</a:t>
            </a:r>
            <a:r>
              <a:rPr lang="en-US" altLang="ko-KR" dirty="0" smtClean="0">
                <a:latin typeface="KoPub돋움체_Pro Medium" pitchFamily="18" charset="-127"/>
                <a:ea typeface="KoPub돋움체_Pro Medium" pitchFamily="18" charset="-127"/>
              </a:rPr>
              <a:t>) 1</a:t>
            </a:r>
            <a:r>
              <a:rPr lang="ko-KR" altLang="en-US" dirty="0" smtClean="0">
                <a:latin typeface="KoPub돋움체_Pro Medium" pitchFamily="18" charset="-127"/>
                <a:ea typeface="KoPub돋움체_Pro Medium" pitchFamily="18" charset="-127"/>
              </a:rPr>
              <a:t>초 이상이 되면 대나무 통을 비움</a:t>
            </a:r>
          </a:p>
          <a:p>
            <a:pPr lvl="1"/>
            <a:r>
              <a:rPr lang="ko-KR" altLang="en-US" dirty="0" smtClean="0">
                <a:latin typeface="KoPub돋움체_Pro Medium" pitchFamily="18" charset="-127"/>
                <a:ea typeface="KoPub돋움체_Pro Medium" pitchFamily="18" charset="-127"/>
              </a:rPr>
              <a:t>대나무 통을 비우는 시점인 </a:t>
            </a:r>
            <a:r>
              <a:rPr lang="en-US" altLang="ko-KR" dirty="0" smtClean="0">
                <a:latin typeface="KoPub돋움체_Pro Medium" pitchFamily="18" charset="-127"/>
                <a:ea typeface="KoPub돋움체_Pro Medium" pitchFamily="18" charset="-127"/>
              </a:rPr>
              <a:t>1</a:t>
            </a:r>
            <a:r>
              <a:rPr lang="ko-KR" altLang="en-US" dirty="0" smtClean="0">
                <a:latin typeface="KoPub돋움체_Pro Medium" pitchFamily="18" charset="-127"/>
                <a:ea typeface="KoPub돋움체_Pro Medium" pitchFamily="18" charset="-127"/>
              </a:rPr>
              <a:t>초에 한 번씩 화살이 생성됨</a:t>
            </a:r>
          </a:p>
        </p:txBody>
      </p:sp>
      <p:grpSp>
        <p:nvGrpSpPr>
          <p:cNvPr id="4" name="그룹 11"/>
          <p:cNvGrpSpPr/>
          <p:nvPr/>
        </p:nvGrpSpPr>
        <p:grpSpPr>
          <a:xfrm>
            <a:off x="597117" y="3889856"/>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5-43 </a:t>
              </a:r>
              <a:r>
                <a:rPr lang="en-US" altLang="ko-KR" sz="1200" b="1" dirty="0" err="1" smtClean="0">
                  <a:solidFill>
                    <a:srgbClr val="504B4B"/>
                  </a:solidFill>
                  <a:latin typeface="KoPub돋움체_Pro Medium" pitchFamily="18" charset="-127"/>
                  <a:ea typeface="KoPub돋움체_Pro Medium" pitchFamily="18" charset="-127"/>
                </a:rPr>
                <a:t>deltaTime</a:t>
              </a:r>
              <a:r>
                <a:rPr lang="en-US" altLang="ko-KR" sz="1200" b="1" dirty="0" smtClean="0">
                  <a:solidFill>
                    <a:srgbClr val="504B4B"/>
                  </a:solidFill>
                  <a:latin typeface="KoPub돋움체_Pro Medium" pitchFamily="18" charset="-127"/>
                  <a:ea typeface="KoPub돋움체_Pro Medium" pitchFamily="18" charset="-127"/>
                </a:rPr>
                <a:t> </a:t>
              </a:r>
              <a:r>
                <a:rPr lang="ko-KR" altLang="en-US" sz="1200" b="1" dirty="0" smtClean="0">
                  <a:solidFill>
                    <a:srgbClr val="504B4B"/>
                  </a:solidFill>
                  <a:latin typeface="KoPub돋움체_Pro Medium" pitchFamily="18" charset="-127"/>
                  <a:ea typeface="KoPub돋움체_Pro Medium" pitchFamily="18" charset="-127"/>
                </a:rPr>
                <a:t>이미지</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1442" name="Picture 2"/>
          <p:cNvPicPr>
            <a:picLocks noChangeAspect="1" noChangeArrowheads="1"/>
          </p:cNvPicPr>
          <p:nvPr/>
        </p:nvPicPr>
        <p:blipFill>
          <a:blip r:embed="rId4" cstate="print"/>
          <a:srcRect/>
          <a:stretch>
            <a:fillRect/>
          </a:stretch>
        </p:blipFill>
        <p:spPr bwMode="auto">
          <a:xfrm>
            <a:off x="605352" y="4177891"/>
            <a:ext cx="8229566" cy="2386867"/>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 작성하기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화살 </a:t>
            </a:r>
            <a:r>
              <a:rPr lang="ko-KR" altLang="en-US" dirty="0" err="1" smtClean="0">
                <a:latin typeface="KoPub돋움체_Pro Medium" pitchFamily="18" charset="-127"/>
                <a:ea typeface="KoPub돋움체_Pro Medium" pitchFamily="18" charset="-127"/>
              </a:rPr>
              <a:t>인스턴스는</a:t>
            </a:r>
            <a:r>
              <a:rPr lang="ko-KR" altLang="en-US" dirty="0" smtClean="0">
                <a:latin typeface="KoPub돋움체_Pro Medium" pitchFamily="18" charset="-127"/>
                <a:ea typeface="KoPub돋움체_Pro Medium" pitchFamily="18" charset="-127"/>
              </a:rPr>
              <a:t> </a:t>
            </a:r>
            <a:r>
              <a:rPr lang="en-US" altLang="ko-KR" dirty="0" smtClean="0">
                <a:latin typeface="KoPub돋움체_Pro Medium" pitchFamily="18" charset="-127"/>
                <a:ea typeface="KoPub돋움체_Pro Medium" pitchFamily="18" charset="-127"/>
              </a:rPr>
              <a:t>17</a:t>
            </a:r>
            <a:r>
              <a:rPr lang="ko-KR" altLang="en-US" dirty="0" smtClean="0">
                <a:latin typeface="KoPub돋움체_Pro Medium" pitchFamily="18" charset="-127"/>
                <a:ea typeface="KoPub돋움체_Pro Medium" pitchFamily="18" charset="-127"/>
              </a:rPr>
              <a:t>번 줄에서 </a:t>
            </a:r>
            <a:r>
              <a:rPr lang="en-US" altLang="ko-KR" dirty="0" smtClean="0">
                <a:latin typeface="KoPub돋움체_Pro Medium" pitchFamily="18" charset="-127"/>
                <a:ea typeface="KoPub돋움체_Pro Medium" pitchFamily="18" charset="-127"/>
              </a:rPr>
              <a:t>Instantiate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사용해 생성함</a:t>
            </a:r>
          </a:p>
          <a:p>
            <a:pPr lvl="1"/>
            <a:r>
              <a:rPr lang="en-US" altLang="ko-KR" dirty="0" smtClean="0">
                <a:latin typeface="KoPub돋움체_Pro Medium" pitchFamily="18" charset="-127"/>
                <a:ea typeface="KoPub돋움체_Pro Medium" pitchFamily="18" charset="-127"/>
              </a:rPr>
              <a:t>Instantiate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매개변수로 </a:t>
            </a:r>
            <a:r>
              <a:rPr lang="ko-KR" altLang="en-US" dirty="0" err="1" smtClean="0">
                <a:latin typeface="KoPub돋움체_Pro Medium" pitchFamily="18" charset="-127"/>
                <a:ea typeface="KoPub돋움체_Pro Medium" pitchFamily="18" charset="-127"/>
              </a:rPr>
              <a:t>프리팹을</a:t>
            </a:r>
            <a:r>
              <a:rPr lang="ko-KR" altLang="en-US" dirty="0" smtClean="0">
                <a:latin typeface="KoPub돋움체_Pro Medium" pitchFamily="18" charset="-127"/>
                <a:ea typeface="KoPub돋움체_Pro Medium" pitchFamily="18" charset="-127"/>
              </a:rPr>
              <a:t> 전달하면 </a:t>
            </a:r>
            <a:r>
              <a:rPr lang="ko-KR" altLang="en-US" dirty="0" err="1" smtClean="0">
                <a:latin typeface="KoPub돋움체_Pro Medium" pitchFamily="18" charset="-127"/>
                <a:ea typeface="KoPub돋움체_Pro Medium" pitchFamily="18" charset="-127"/>
              </a:rPr>
              <a:t>반환값으로</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a:t>
            </a:r>
            <a:r>
              <a:rPr lang="ko-KR" altLang="en-US" dirty="0" err="1" smtClean="0">
                <a:latin typeface="KoPub돋움체_Pro Medium" pitchFamily="18" charset="-127"/>
                <a:ea typeface="KoPub돋움체_Pro Medium" pitchFamily="18" charset="-127"/>
              </a:rPr>
              <a:t>인스턴스를</a:t>
            </a:r>
            <a:r>
              <a:rPr lang="ko-KR" altLang="en-US" dirty="0" smtClean="0">
                <a:latin typeface="KoPub돋움체_Pro Medium" pitchFamily="18" charset="-127"/>
                <a:ea typeface="KoPub돋움체_Pro Medium" pitchFamily="18" charset="-127"/>
              </a:rPr>
              <a:t> 돌려줌</a:t>
            </a:r>
          </a:p>
          <a:p>
            <a:pPr lvl="1"/>
            <a:r>
              <a:rPr lang="ko-KR" altLang="en-US" dirty="0" smtClean="0">
                <a:latin typeface="KoPub돋움체_Pro Medium" pitchFamily="18" charset="-127"/>
                <a:ea typeface="KoPub돋움체_Pro Medium" pitchFamily="18" charset="-127"/>
              </a:rPr>
              <a:t>화살의 </a:t>
            </a:r>
            <a:r>
              <a:rPr lang="en-US" altLang="ko-KR" dirty="0" smtClean="0">
                <a:latin typeface="KoPub돋움체_Pro Medium" pitchFamily="18" charset="-127"/>
                <a:ea typeface="KoPub돋움체_Pro Medium" pitchFamily="18" charset="-127"/>
              </a:rPr>
              <a:t>X </a:t>
            </a:r>
            <a:r>
              <a:rPr lang="ko-KR" altLang="en-US" dirty="0" smtClean="0">
                <a:latin typeface="KoPub돋움체_Pro Medium" pitchFamily="18" charset="-127"/>
                <a:ea typeface="KoPub돋움체_Pro Medium" pitchFamily="18" charset="-127"/>
              </a:rPr>
              <a:t>좌표는 </a:t>
            </a:r>
            <a:r>
              <a:rPr lang="en-US" altLang="ko-KR" dirty="0" smtClean="0">
                <a:latin typeface="KoPub돋움체_Pro Medium" pitchFamily="18" charset="-127"/>
                <a:ea typeface="KoPub돋움체_Pro Medium" pitchFamily="18" charset="-127"/>
              </a:rPr>
              <a:t>-6</a:t>
            </a:r>
            <a:r>
              <a:rPr lang="ko-KR" altLang="en-US" dirty="0" smtClean="0">
                <a:latin typeface="KoPub돋움체_Pro Medium" pitchFamily="18" charset="-127"/>
                <a:ea typeface="KoPub돋움체_Pro Medium" pitchFamily="18" charset="-127"/>
              </a:rPr>
              <a:t>부터 </a:t>
            </a:r>
            <a:r>
              <a:rPr lang="en-US" altLang="ko-KR" dirty="0" smtClean="0">
                <a:latin typeface="KoPub돋움체_Pro Medium" pitchFamily="18" charset="-127"/>
                <a:ea typeface="KoPub돋움체_Pro Medium" pitchFamily="18" charset="-127"/>
              </a:rPr>
              <a:t>6 </a:t>
            </a:r>
            <a:r>
              <a:rPr lang="ko-KR" altLang="en-US" dirty="0" smtClean="0">
                <a:latin typeface="KoPub돋움체_Pro Medium" pitchFamily="18" charset="-127"/>
                <a:ea typeface="KoPub돋움체_Pro Medium" pitchFamily="18" charset="-127"/>
              </a:rPr>
              <a:t>사이에 불규칙하게 위치하도록 </a:t>
            </a:r>
            <a:r>
              <a:rPr lang="en-US" altLang="ko-KR" dirty="0" smtClean="0">
                <a:latin typeface="KoPub돋움체_Pro Medium" pitchFamily="18" charset="-127"/>
                <a:ea typeface="KoPub돋움체_Pro Medium" pitchFamily="18" charset="-127"/>
              </a:rPr>
              <a:t>Random </a:t>
            </a:r>
            <a:r>
              <a:rPr lang="ko-KR" altLang="en-US" dirty="0" smtClean="0">
                <a:latin typeface="KoPub돋움체_Pro Medium" pitchFamily="18" charset="-127"/>
                <a:ea typeface="KoPub돋움체_Pro Medium" pitchFamily="18" charset="-127"/>
              </a:rPr>
              <a:t>클래스의 </a:t>
            </a:r>
            <a:r>
              <a:rPr lang="en-US" altLang="ko-KR" dirty="0" smtClean="0">
                <a:latin typeface="KoPub돋움체_Pro Medium" pitchFamily="18" charset="-127"/>
                <a:ea typeface="KoPub돋움체_Pro Medium" pitchFamily="18" charset="-127"/>
              </a:rPr>
              <a:t>Range </a:t>
            </a:r>
            <a:r>
              <a:rPr lang="ko-KR" altLang="en-US" dirty="0" err="1" smtClean="0">
                <a:latin typeface="KoPub돋움체_Pro Medium" pitchFamily="18" charset="-127"/>
                <a:ea typeface="KoPub돋움체_Pro Medium" pitchFamily="18" charset="-127"/>
              </a:rPr>
              <a:t>메서드를</a:t>
            </a:r>
            <a:r>
              <a:rPr lang="ko-KR" altLang="en-US" dirty="0" smtClean="0">
                <a:latin typeface="KoPub돋움체_Pro Medium" pitchFamily="18" charset="-127"/>
                <a:ea typeface="KoPub돋움체_Pro Medium" pitchFamily="18" charset="-127"/>
              </a:rPr>
              <a:t> 사용함</a:t>
            </a:r>
          </a:p>
          <a:p>
            <a:pPr lvl="1"/>
            <a:r>
              <a:rPr lang="en-US" altLang="ko-KR" dirty="0" smtClean="0">
                <a:latin typeface="KoPub돋움체_Pro Medium" pitchFamily="18" charset="-127"/>
                <a:ea typeface="KoPub돋움체_Pro Medium" pitchFamily="18" charset="-127"/>
              </a:rPr>
              <a:t>Range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첫 번째 매개변수보다 크고 두 번째 매개변수보다 작은 범위에서 무작위 수를 정수로 반환함</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빈 오브젝트에 </a:t>
            </a:r>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 적용하기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 오브젝트에 </a:t>
            </a:r>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스크립트를 적용해 ‘공장 오브젝트’</a:t>
            </a:r>
            <a:r>
              <a:rPr lang="ko-KR" altLang="en-US" dirty="0" err="1" smtClean="0">
                <a:latin typeface="KoPub돋움체_Pro Medium" pitchFamily="18" charset="-127"/>
                <a:ea typeface="KoPub돋움체_Pro Medium" pitchFamily="18" charset="-127"/>
              </a:rPr>
              <a:t>를</a:t>
            </a:r>
            <a:r>
              <a:rPr lang="ko-KR" altLang="en-US" dirty="0" smtClean="0">
                <a:latin typeface="KoPub돋움체_Pro Medium" pitchFamily="18" charset="-127"/>
                <a:ea typeface="KoPub돋움체_Pro Medium" pitchFamily="18" charset="-127"/>
              </a:rPr>
              <a:t> 만듦</a:t>
            </a:r>
          </a:p>
        </p:txBody>
      </p:sp>
      <p:grpSp>
        <p:nvGrpSpPr>
          <p:cNvPr id="4" name="그룹 11"/>
          <p:cNvGrpSpPr/>
          <p:nvPr/>
        </p:nvGrpSpPr>
        <p:grpSpPr>
          <a:xfrm>
            <a:off x="597117" y="2104039"/>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5-44 </a:t>
              </a:r>
              <a:r>
                <a:rPr lang="ko-KR" altLang="en-US" sz="1200" b="1" dirty="0" smtClean="0">
                  <a:solidFill>
                    <a:srgbClr val="504B4B"/>
                  </a:solidFill>
                  <a:latin typeface="KoPub돋움체_Pro Medium" pitchFamily="18" charset="-127"/>
                  <a:ea typeface="KoPub돋움체_Pro Medium" pitchFamily="18" charset="-127"/>
                </a:rPr>
                <a:t>공장 오브젝트를 만드는 방법</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2466" name="Picture 2"/>
          <p:cNvPicPr>
            <a:picLocks noChangeAspect="1" noChangeArrowheads="1"/>
          </p:cNvPicPr>
          <p:nvPr/>
        </p:nvPicPr>
        <p:blipFill>
          <a:blip r:embed="rId4" cstate="print"/>
          <a:srcRect/>
          <a:stretch>
            <a:fillRect/>
          </a:stretch>
        </p:blipFill>
        <p:spPr bwMode="auto">
          <a:xfrm>
            <a:off x="481903" y="2449681"/>
            <a:ext cx="4813440" cy="286016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빈 오브젝트에 </a:t>
            </a:r>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 적용하기</a:t>
            </a:r>
          </a:p>
        </p:txBody>
      </p:sp>
      <p:grpSp>
        <p:nvGrpSpPr>
          <p:cNvPr id="4" name="그룹 11"/>
          <p:cNvGrpSpPr/>
          <p:nvPr/>
        </p:nvGrpSpPr>
        <p:grpSpPr>
          <a:xfrm>
            <a:off x="597117" y="1816004"/>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5-45 </a:t>
              </a:r>
              <a:r>
                <a:rPr lang="ko-KR" altLang="en-US" sz="1200" b="1" dirty="0" smtClean="0">
                  <a:solidFill>
                    <a:srgbClr val="504B4B"/>
                  </a:solidFill>
                  <a:latin typeface="KoPub돋움체_Pro Medium" pitchFamily="18" charset="-127"/>
                  <a:ea typeface="KoPub돋움체_Pro Medium" pitchFamily="18" charset="-127"/>
                </a:rPr>
                <a:t>빈 오브젝트 만들기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3490" name="Picture 2"/>
          <p:cNvPicPr>
            <a:picLocks noChangeAspect="1" noChangeArrowheads="1"/>
          </p:cNvPicPr>
          <p:nvPr/>
        </p:nvPicPr>
        <p:blipFill>
          <a:blip r:embed="rId4" cstate="print"/>
          <a:srcRect/>
          <a:stretch>
            <a:fillRect/>
          </a:stretch>
        </p:blipFill>
        <p:spPr bwMode="auto">
          <a:xfrm>
            <a:off x="481903" y="2061277"/>
            <a:ext cx="8547111" cy="292311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빈 오브젝트에 </a:t>
            </a:r>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 적용하기</a:t>
            </a:r>
          </a:p>
        </p:txBody>
      </p:sp>
      <p:grpSp>
        <p:nvGrpSpPr>
          <p:cNvPr id="4" name="그룹 11"/>
          <p:cNvGrpSpPr/>
          <p:nvPr/>
        </p:nvGrpSpPr>
        <p:grpSpPr>
          <a:xfrm>
            <a:off x="597117" y="1816004"/>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5-46 </a:t>
              </a:r>
              <a:r>
                <a:rPr lang="en-US" altLang="ko-KR" sz="1200" b="1" dirty="0" err="1" smtClean="0">
                  <a:solidFill>
                    <a:srgbClr val="504B4B"/>
                  </a:solidFill>
                  <a:latin typeface="KoPub돋움체_Pro Medium" pitchFamily="18" charset="-127"/>
                  <a:ea typeface="KoPub돋움체_Pro Medium" pitchFamily="18" charset="-127"/>
                </a:rPr>
                <a:t>ArrowGenerator</a:t>
              </a:r>
              <a:r>
                <a:rPr lang="en-US" altLang="ko-KR" sz="1200" b="1" dirty="0" smtClean="0">
                  <a:solidFill>
                    <a:srgbClr val="504B4B"/>
                  </a:solidFill>
                  <a:latin typeface="KoPub돋움체_Pro Medium" pitchFamily="18" charset="-127"/>
                  <a:ea typeface="KoPub돋움체_Pro Medium" pitchFamily="18" charset="-127"/>
                </a:rPr>
                <a:t> </a:t>
              </a:r>
              <a:r>
                <a:rPr lang="ko-KR" altLang="en-US" sz="1200" b="1" dirty="0" smtClean="0">
                  <a:solidFill>
                    <a:srgbClr val="504B4B"/>
                  </a:solidFill>
                  <a:latin typeface="KoPub돋움체_Pro Medium" pitchFamily="18" charset="-127"/>
                  <a:ea typeface="KoPub돋움체_Pro Medium" pitchFamily="18" charset="-127"/>
                </a:rPr>
                <a:t>적용하기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4514" name="Picture 2"/>
          <p:cNvPicPr>
            <a:picLocks noChangeAspect="1" noChangeArrowheads="1"/>
          </p:cNvPicPr>
          <p:nvPr/>
        </p:nvPicPr>
        <p:blipFill>
          <a:blip r:embed="rId4" cstate="print"/>
          <a:srcRect/>
          <a:stretch>
            <a:fillRect/>
          </a:stretch>
        </p:blipFill>
        <p:spPr bwMode="auto">
          <a:xfrm>
            <a:off x="597117" y="2072640"/>
            <a:ext cx="8151925" cy="451216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a:buNone/>
            </a:pPr>
            <a:r>
              <a:rPr lang="ko-KR" altLang="en-US" b="1" dirty="0" smtClean="0">
                <a:latin typeface="KoPub돋움체_Pro Medium" pitchFamily="18" charset="-127"/>
                <a:ea typeface="KoPub돋움체_Pro Medium" pitchFamily="18" charset="-127"/>
              </a:rPr>
              <a:t>            오브젝트를 움직일 수 있는 컨트롤러 스크립트를 정한다</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플레이어는 게임을 하는 사람이 조작하므로 움직이는 오브젝트임</a:t>
            </a:r>
          </a:p>
          <a:p>
            <a:pPr lvl="1"/>
            <a:r>
              <a:rPr lang="ko-KR" altLang="en-US" dirty="0" smtClean="0">
                <a:latin typeface="KoPub돋움체_Pro Medium" pitchFamily="18" charset="-127"/>
                <a:ea typeface="KoPub돋움체_Pro Medium" pitchFamily="18" charset="-127"/>
              </a:rPr>
              <a:t>화살도 위에서 아래로 떨어지므로 움직이는 오브젝트임</a:t>
            </a:r>
          </a:p>
          <a:p>
            <a:pPr lvl="1"/>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게이지는 </a:t>
            </a:r>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이므로 움직이는 오브젝트가 아님</a:t>
            </a:r>
          </a:p>
          <a:p>
            <a:pPr lvl="1"/>
            <a:r>
              <a:rPr lang="ko-KR" altLang="en-US" dirty="0" smtClean="0">
                <a:latin typeface="KoPub돋움체_Pro Medium" pitchFamily="18" charset="-127"/>
                <a:ea typeface="KoPub돋움체_Pro Medium" pitchFamily="18" charset="-127"/>
              </a:rPr>
              <a:t>움직이는 오브젝트에는 오브젝트의 움직임을 제어하는 대본</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컨트롤러 스크립트</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이 필요함</a:t>
            </a:r>
          </a:p>
        </p:txBody>
      </p:sp>
      <p:grpSp>
        <p:nvGrpSpPr>
          <p:cNvPr id="4" name="그룹 11"/>
          <p:cNvGrpSpPr/>
          <p:nvPr/>
        </p:nvGrpSpPr>
        <p:grpSpPr>
          <a:xfrm>
            <a:off x="597117" y="3486607"/>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5-4 </a:t>
              </a:r>
              <a:r>
                <a:rPr lang="ko-KR" altLang="en-US" sz="1200" b="1" dirty="0" smtClean="0">
                  <a:solidFill>
                    <a:srgbClr val="504B4B"/>
                  </a:solidFill>
                  <a:latin typeface="KoPub돋움체_Pro Medium" pitchFamily="18" charset="-127"/>
                  <a:ea typeface="KoPub돋움체_Pro Medium" pitchFamily="18" charset="-127"/>
                </a:rPr>
                <a:t>움직이는 오브젝트 고르기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2050" name="Picture 2"/>
          <p:cNvPicPr>
            <a:picLocks noChangeAspect="1" noChangeArrowheads="1"/>
          </p:cNvPicPr>
          <p:nvPr/>
        </p:nvPicPr>
        <p:blipFill>
          <a:blip r:embed="rId4" cstate="print"/>
          <a:srcRect/>
          <a:stretch>
            <a:fillRect/>
          </a:stretch>
        </p:blipFill>
        <p:spPr bwMode="auto">
          <a:xfrm>
            <a:off x="834236" y="1785257"/>
            <a:ext cx="569379" cy="26068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97118" y="3822029"/>
            <a:ext cx="5969146" cy="1502438"/>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597118" y="5399976"/>
            <a:ext cx="7005160" cy="1139802"/>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스크립트에 </a:t>
            </a:r>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전달하기</a:t>
            </a:r>
          </a:p>
        </p:txBody>
      </p:sp>
      <p:grpSp>
        <p:nvGrpSpPr>
          <p:cNvPr id="4" name="그룹 11"/>
          <p:cNvGrpSpPr/>
          <p:nvPr/>
        </p:nvGrpSpPr>
        <p:grpSpPr>
          <a:xfrm>
            <a:off x="597117" y="1816004"/>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5-47 </a:t>
              </a:r>
              <a:r>
                <a:rPr lang="ko-KR" altLang="en-US" sz="1200" b="1" dirty="0" smtClean="0">
                  <a:solidFill>
                    <a:srgbClr val="504B4B"/>
                  </a:solidFill>
                  <a:latin typeface="KoPub돋움체_Pro Medium" pitchFamily="18" charset="-127"/>
                  <a:ea typeface="KoPub돋움체_Pro Medium" pitchFamily="18" charset="-127"/>
                </a:rPr>
                <a:t>변수에 실체 대입하기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5538" name="Picture 2"/>
          <p:cNvPicPr>
            <a:picLocks noChangeAspect="1" noChangeArrowheads="1"/>
          </p:cNvPicPr>
          <p:nvPr/>
        </p:nvPicPr>
        <p:blipFill>
          <a:blip r:embed="rId4" cstate="print"/>
          <a:srcRect/>
          <a:stretch>
            <a:fillRect/>
          </a:stretch>
        </p:blipFill>
        <p:spPr bwMode="auto">
          <a:xfrm>
            <a:off x="481903" y="2104039"/>
            <a:ext cx="4862481" cy="373142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스크립트에 </a:t>
            </a:r>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전달하기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스크립트 내의 변수에 오브젝트 실체를 대입</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연결</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할 수 있게 하는 매우 편리한 방법을 사용함</a:t>
            </a:r>
          </a:p>
          <a:p>
            <a:pPr lvl="1"/>
            <a:r>
              <a:rPr lang="ko-KR" altLang="en-US" dirty="0" smtClean="0">
                <a:latin typeface="KoPub돋움체_Pro Medium" pitchFamily="18" charset="-127"/>
                <a:ea typeface="KoPub돋움체_Pro Medium" pitchFamily="18" charset="-127"/>
              </a:rPr>
              <a:t>이 방법을 </a:t>
            </a:r>
            <a:r>
              <a:rPr lang="ko-KR" altLang="en-US" dirty="0" err="1" smtClean="0">
                <a:latin typeface="KoPub돋움체_Pro Medium" pitchFamily="18" charset="-127"/>
                <a:ea typeface="KoPub돋움체_Pro Medium" pitchFamily="18" charset="-127"/>
              </a:rPr>
              <a:t>아웃렛</a:t>
            </a:r>
            <a:r>
              <a:rPr lang="ko-KR" altLang="en-US" dirty="0" smtClean="0">
                <a:latin typeface="KoPub돋움체_Pro Medium" pitchFamily="18" charset="-127"/>
                <a:ea typeface="KoPub돋움체_Pro Medium" pitchFamily="18" charset="-127"/>
              </a:rPr>
              <a:t> 접속이라고 함</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아웃렛</a:t>
            </a:r>
            <a:r>
              <a:rPr lang="en-US" altLang="ko-KR" dirty="0" smtClean="0">
                <a:latin typeface="KoPub돋움체_Pro Medium" pitchFamily="18" charset="-127"/>
                <a:ea typeface="KoPub돋움체_Pro Medium" pitchFamily="18" charset="-127"/>
              </a:rPr>
              <a:t>(outlet)</a:t>
            </a:r>
            <a:r>
              <a:rPr lang="ko-KR" altLang="en-US" dirty="0" smtClean="0">
                <a:latin typeface="KoPub돋움체_Pro Medium" pitchFamily="18" charset="-127"/>
                <a:ea typeface="KoPub돋움체_Pro Medium" pitchFamily="18" charset="-127"/>
              </a:rPr>
              <a:t>은 ‘콘센트에서 플러그를 꽂는 구멍’을 뜻함</a:t>
            </a:r>
          </a:p>
          <a:p>
            <a:pPr lvl="1"/>
            <a:r>
              <a:rPr lang="ko-KR" altLang="en-US" dirty="0" err="1" smtClean="0">
                <a:latin typeface="KoPub돋움체_Pro Medium" pitchFamily="18" charset="-127"/>
                <a:ea typeface="KoPub돋움체_Pro Medium" pitchFamily="18" charset="-127"/>
              </a:rPr>
              <a:t>아웃렛</a:t>
            </a:r>
            <a:r>
              <a:rPr lang="ko-KR" altLang="en-US" dirty="0" smtClean="0">
                <a:latin typeface="KoPub돋움체_Pro Medium" pitchFamily="18" charset="-127"/>
                <a:ea typeface="KoPub돋움체_Pro Medium" pitchFamily="18" charset="-127"/>
              </a:rPr>
              <a:t> 접속에서는 스크립트 쪽에 플러그를 꽂을 수 있는 콘센트 구멍을 준비함</a:t>
            </a:r>
          </a:p>
          <a:p>
            <a:pPr lvl="1"/>
            <a:r>
              <a:rPr lang="en-US" altLang="ko-KR" dirty="0" smtClean="0">
                <a:latin typeface="KoPub돋움체_Pro Medium" pitchFamily="18" charset="-127"/>
                <a:ea typeface="KoPub돋움체_Pro Medium" pitchFamily="18" charset="-127"/>
              </a:rPr>
              <a:t>Inspector </a:t>
            </a:r>
            <a:r>
              <a:rPr lang="ko-KR" altLang="en-US" dirty="0" smtClean="0">
                <a:latin typeface="KoPub돋움체_Pro Medium" pitchFamily="18" charset="-127"/>
                <a:ea typeface="KoPub돋움체_Pro Medium" pitchFamily="18" charset="-127"/>
              </a:rPr>
              <a:t>창에서 해당하는 플러그를 만들고 스크립트의 콘센트 구멍에 끼워 오브젝트를 대입함</a:t>
            </a: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err="1" smtClean="0">
                <a:latin typeface="KoPub돋움체_Pro Medium" pitchFamily="18" charset="-127"/>
                <a:ea typeface="KoPub돋움체_Pro Medium" pitchFamily="18" charset="-127"/>
              </a:rPr>
              <a:t>제너레이터</a:t>
            </a:r>
            <a:r>
              <a:rPr lang="ko-KR" altLang="en-US" dirty="0" smtClean="0">
                <a:latin typeface="KoPub돋움체_Pro Medium" pitchFamily="18" charset="-127"/>
                <a:ea typeface="KoPub돋움체_Pro Medium" pitchFamily="18" charset="-127"/>
              </a:rPr>
              <a:t> 스크립트에 </a:t>
            </a:r>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전달하기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58397"/>
            <a:ext cx="8295408" cy="336350"/>
            <a:chOff x="597117" y="3035043"/>
            <a:chExt cx="8295408" cy="336350"/>
          </a:xfrm>
        </p:grpSpPr>
        <p:sp>
          <p:nvSpPr>
            <p:cNvPr id="5"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5-48 </a:t>
              </a:r>
              <a:r>
                <a:rPr lang="ko-KR" altLang="en-US" sz="1200" b="1" dirty="0" err="1" smtClean="0">
                  <a:solidFill>
                    <a:srgbClr val="504B4B"/>
                  </a:solidFill>
                  <a:latin typeface="KoPub돋움체_Pro Medium" pitchFamily="18" charset="-127"/>
                  <a:ea typeface="KoPub돋움체_Pro Medium" pitchFamily="18" charset="-127"/>
                </a:rPr>
                <a:t>아웃렛</a:t>
              </a:r>
              <a:r>
                <a:rPr lang="ko-KR" altLang="en-US" sz="1200" b="1" dirty="0" smtClean="0">
                  <a:solidFill>
                    <a:srgbClr val="504B4B"/>
                  </a:solidFill>
                  <a:latin typeface="KoPub돋움체_Pro Medium" pitchFamily="18" charset="-127"/>
                  <a:ea typeface="KoPub돋움체_Pro Medium" pitchFamily="18" charset="-127"/>
                </a:rPr>
                <a:t> 접속 방법</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6562" name="Picture 2"/>
          <p:cNvPicPr>
            <a:picLocks noChangeAspect="1" noChangeArrowheads="1"/>
          </p:cNvPicPr>
          <p:nvPr/>
        </p:nvPicPr>
        <p:blipFill>
          <a:blip r:embed="rId4" cstate="print"/>
          <a:srcRect/>
          <a:stretch>
            <a:fillRect/>
          </a:stretch>
        </p:blipFill>
        <p:spPr bwMode="auto">
          <a:xfrm>
            <a:off x="539510" y="2046432"/>
            <a:ext cx="8121228" cy="462860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콘센트 구멍을 만든다</a:t>
            </a:r>
            <a:endParaRPr lang="en-US" altLang="ko-KR" dirty="0" smtClean="0">
              <a:latin typeface="KoPub돋움체_Pro Medium" pitchFamily="18" charset="-127"/>
              <a:ea typeface="KoPub돋움체_Pro Medium" pitchFamily="18" charset="-127"/>
            </a:endParaRPr>
          </a:p>
          <a:p>
            <a:pPr lvl="1"/>
            <a:r>
              <a:rPr lang="ko-KR" altLang="en-US" dirty="0" err="1" smtClean="0">
                <a:latin typeface="KoPub돋움체_Pro Medium" pitchFamily="18" charset="-127"/>
                <a:ea typeface="KoPub돋움체_Pro Medium" pitchFamily="18" charset="-127"/>
              </a:rPr>
              <a:t>아웃렛</a:t>
            </a:r>
            <a:r>
              <a:rPr lang="ko-KR" altLang="en-US" dirty="0" smtClean="0">
                <a:latin typeface="KoPub돋움체_Pro Medium" pitchFamily="18" charset="-127"/>
                <a:ea typeface="KoPub돋움체_Pro Medium" pitchFamily="18" charset="-127"/>
              </a:rPr>
              <a:t> 접속을 이용해 </a:t>
            </a:r>
            <a:r>
              <a:rPr lang="en-US" altLang="ko-KR" dirty="0" err="1" smtClean="0">
                <a:latin typeface="KoPub돋움체_Pro Medium" pitchFamily="18" charset="-127"/>
                <a:ea typeface="KoPub돋움체_Pro Medium" pitchFamily="18" charset="-127"/>
              </a:rPr>
              <a:t>arrowPrefab</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변수에 </a:t>
            </a:r>
            <a:r>
              <a:rPr lang="ko-KR" altLang="en-US" dirty="0" err="1" smtClean="0">
                <a:latin typeface="KoPub돋움체_Pro Medium" pitchFamily="18" charset="-127"/>
                <a:ea typeface="KoPub돋움체_Pro Medium" pitchFamily="18" charset="-127"/>
              </a:rPr>
              <a:t>프리팹</a:t>
            </a:r>
            <a:r>
              <a:rPr lang="ko-KR" altLang="en-US" dirty="0" smtClean="0">
                <a:latin typeface="KoPub돋움체_Pro Medium" pitchFamily="18" charset="-127"/>
                <a:ea typeface="KoPub돋움체_Pro Medium" pitchFamily="18" charset="-127"/>
              </a:rPr>
              <a:t> 실체를 대입해 보자</a:t>
            </a:r>
          </a:p>
          <a:p>
            <a:pPr lvl="1"/>
            <a:r>
              <a:rPr lang="ko-KR" altLang="en-US" dirty="0" smtClean="0">
                <a:latin typeface="KoPub돋움체_Pro Medium" pitchFamily="18" charset="-127"/>
                <a:ea typeface="KoPub돋움체_Pro Medium" pitchFamily="18" charset="-127"/>
              </a:rPr>
              <a:t>     단계로 콘센트 구멍을 만들어야 하는데</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이미 </a:t>
            </a:r>
            <a:r>
              <a:rPr lang="en-US" altLang="ko-KR" dirty="0" err="1" smtClean="0">
                <a:latin typeface="KoPub돋움체_Pro Medium" pitchFamily="18" charset="-127"/>
                <a:ea typeface="KoPub돋움체_Pro Medium" pitchFamily="18" charset="-127"/>
              </a:rPr>
              <a:t>ArrowGenerator</a:t>
            </a:r>
            <a:r>
              <a:rPr lang="ko-KR" altLang="en-US" dirty="0" smtClean="0">
                <a:latin typeface="KoPub돋움체_Pro Medium" pitchFamily="18" charset="-127"/>
                <a:ea typeface="KoPub돋움체_Pro Medium" pitchFamily="18" charset="-127"/>
              </a:rPr>
              <a:t>의 </a:t>
            </a:r>
            <a:r>
              <a:rPr lang="en-US" altLang="ko-KR" dirty="0" smtClean="0">
                <a:latin typeface="KoPub돋움체_Pro Medium" pitchFamily="18" charset="-127"/>
                <a:ea typeface="KoPub돋움체_Pro Medium" pitchFamily="18" charset="-127"/>
              </a:rPr>
              <a:t>7</a:t>
            </a:r>
            <a:r>
              <a:rPr lang="ko-KR" altLang="en-US" dirty="0" smtClean="0">
                <a:latin typeface="KoPub돋움체_Pro Medium" pitchFamily="18" charset="-127"/>
                <a:ea typeface="KoPub돋움체_Pro Medium" pitchFamily="18" charset="-127"/>
              </a:rPr>
              <a:t>번 줄에서 설계도를 나타내는 변수 </a:t>
            </a:r>
            <a:r>
              <a:rPr lang="en-US" altLang="ko-KR" dirty="0" err="1" smtClean="0">
                <a:latin typeface="KoPub돋움체_Pro Medium" pitchFamily="18" charset="-127"/>
                <a:ea typeface="KoPub돋움체_Pro Medium" pitchFamily="18" charset="-127"/>
              </a:rPr>
              <a:t>arrowPrefab</a:t>
            </a:r>
            <a:r>
              <a:rPr lang="ko-KR" altLang="en-US" dirty="0" smtClean="0">
                <a:latin typeface="KoPub돋움체_Pro Medium" pitchFamily="18" charset="-127"/>
                <a:ea typeface="KoPub돋움체_Pro Medium" pitchFamily="18" charset="-127"/>
              </a:rPr>
              <a:t>에 </a:t>
            </a:r>
            <a:r>
              <a:rPr lang="en-US" altLang="ko-KR" dirty="0" smtClean="0">
                <a:latin typeface="KoPub돋움체_Pro Medium" pitchFamily="18" charset="-127"/>
                <a:ea typeface="KoPub돋움체_Pro Medium" pitchFamily="18" charset="-127"/>
              </a:rPr>
              <a:t>public </a:t>
            </a:r>
            <a:r>
              <a:rPr lang="ko-KR" altLang="en-US" dirty="0" smtClean="0">
                <a:latin typeface="KoPub돋움체_Pro Medium" pitchFamily="18" charset="-127"/>
                <a:ea typeface="KoPub돋움체_Pro Medium" pitchFamily="18" charset="-127"/>
              </a:rPr>
              <a:t>접근 </a:t>
            </a:r>
            <a:r>
              <a:rPr lang="ko-KR" altLang="en-US" dirty="0" err="1" smtClean="0">
                <a:latin typeface="KoPub돋움체_Pro Medium" pitchFamily="18" charset="-127"/>
                <a:ea typeface="KoPub돋움체_Pro Medium" pitchFamily="18" charset="-127"/>
              </a:rPr>
              <a:t>수식자를</a:t>
            </a:r>
            <a:r>
              <a:rPr lang="ko-KR" altLang="en-US" dirty="0" smtClean="0">
                <a:latin typeface="KoPub돋움체_Pro Medium" pitchFamily="18" charset="-127"/>
                <a:ea typeface="KoPub돋움체_Pro Medium" pitchFamily="18" charset="-127"/>
              </a:rPr>
              <a:t> 붙여 선언함</a:t>
            </a:r>
            <a:endParaRPr lang="en-US" altLang="ko-KR" dirty="0" smtClean="0">
              <a:latin typeface="KoPub돋움체_Pro Medium" pitchFamily="18" charset="-127"/>
              <a:ea typeface="KoPub돋움체_Pro Medium" pitchFamily="18" charset="-127"/>
            </a:endParaRPr>
          </a:p>
          <a:p>
            <a:pPr lvl="1"/>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이미     단계를 완료했으므로 여기서는 </a:t>
            </a:r>
            <a:r>
              <a:rPr lang="en-US" altLang="ko-KR" dirty="0" smtClean="0">
                <a:latin typeface="KoPub돋움체_Pro Medium" pitchFamily="18" charset="-127"/>
                <a:ea typeface="KoPub돋움체_Pro Medium" pitchFamily="18" charset="-127"/>
              </a:rPr>
              <a:t>Inspector </a:t>
            </a:r>
            <a:r>
              <a:rPr lang="ko-KR" altLang="en-US" dirty="0" smtClean="0">
                <a:latin typeface="KoPub돋움체_Pro Medium" pitchFamily="18" charset="-127"/>
                <a:ea typeface="KoPub돋움체_Pro Medium" pitchFamily="18" charset="-127"/>
              </a:rPr>
              <a:t>창에 오브젝트를 끼워서 대입하는 </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단계로 넘어감</a:t>
            </a:r>
            <a:endParaRPr lang="en-US" altLang="ko-KR" dirty="0" smtClean="0">
              <a:latin typeface="KoPub돋움체_Pro Medium" pitchFamily="18" charset="-127"/>
              <a:ea typeface="KoPub돋움체_Pro Medium" pitchFamily="18" charset="-127"/>
            </a:endParaRPr>
          </a:p>
        </p:txBody>
      </p:sp>
      <p:pic>
        <p:nvPicPr>
          <p:cNvPr id="67586" name="Picture 2"/>
          <p:cNvPicPr>
            <a:picLocks noChangeAspect="1" noChangeArrowheads="1"/>
          </p:cNvPicPr>
          <p:nvPr/>
        </p:nvPicPr>
        <p:blipFill>
          <a:blip r:embed="rId3" cstate="print"/>
          <a:srcRect/>
          <a:stretch>
            <a:fillRect/>
          </a:stretch>
        </p:blipFill>
        <p:spPr bwMode="auto">
          <a:xfrm>
            <a:off x="1115580" y="2090057"/>
            <a:ext cx="281622" cy="254368"/>
          </a:xfrm>
          <a:prstGeom prst="rect">
            <a:avLst/>
          </a:prstGeom>
          <a:noFill/>
          <a:ln w="9525">
            <a:noFill/>
            <a:miter lim="800000"/>
            <a:headEnd/>
            <a:tailEnd/>
          </a:ln>
        </p:spPr>
      </p:pic>
      <p:pic>
        <p:nvPicPr>
          <p:cNvPr id="67587" name="Picture 3"/>
          <p:cNvPicPr>
            <a:picLocks noChangeAspect="1" noChangeArrowheads="1"/>
          </p:cNvPicPr>
          <p:nvPr/>
        </p:nvPicPr>
        <p:blipFill>
          <a:blip r:embed="rId4" cstate="print"/>
          <a:srcRect/>
          <a:stretch>
            <a:fillRect/>
          </a:stretch>
        </p:blipFill>
        <p:spPr bwMode="auto">
          <a:xfrm>
            <a:off x="1101767" y="2622502"/>
            <a:ext cx="3931089" cy="396006"/>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1518829" y="3025751"/>
            <a:ext cx="281622" cy="254368"/>
          </a:xfrm>
          <a:prstGeom prst="rect">
            <a:avLst/>
          </a:prstGeom>
          <a:noFill/>
          <a:ln w="9525">
            <a:noFill/>
            <a:miter lim="800000"/>
            <a:headEnd/>
            <a:tailEnd/>
          </a:ln>
        </p:spPr>
      </p:pic>
      <p:pic>
        <p:nvPicPr>
          <p:cNvPr id="67589" name="Picture 5"/>
          <p:cNvPicPr>
            <a:picLocks noChangeAspect="1" noChangeArrowheads="1"/>
          </p:cNvPicPr>
          <p:nvPr/>
        </p:nvPicPr>
        <p:blipFill>
          <a:blip r:embed="rId5" cstate="print"/>
          <a:srcRect/>
          <a:stretch>
            <a:fillRect/>
          </a:stretch>
        </p:blipFill>
        <p:spPr bwMode="auto">
          <a:xfrm>
            <a:off x="7865489" y="2978331"/>
            <a:ext cx="278145" cy="32781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Inspector </a:t>
            </a:r>
            <a:r>
              <a:rPr lang="ko-KR" altLang="en-US" dirty="0" smtClean="0">
                <a:latin typeface="KoPub돋움체_Pro Medium" pitchFamily="18" charset="-127"/>
                <a:ea typeface="KoPub돋움체_Pro Medium" pitchFamily="18" charset="-127"/>
              </a:rPr>
              <a:t>창에 오브젝트를 끼운다</a:t>
            </a:r>
            <a:endParaRPr lang="en-US" altLang="ko-KR" dirty="0" smtClean="0">
              <a:latin typeface="KoPub돋움체_Pro Medium" pitchFamily="18" charset="-127"/>
              <a:ea typeface="KoPub돋움체_Pro Medium" pitchFamily="18" charset="-127"/>
            </a:endParaRPr>
          </a:p>
        </p:txBody>
      </p:sp>
      <p:grpSp>
        <p:nvGrpSpPr>
          <p:cNvPr id="8" name="그룹 11"/>
          <p:cNvGrpSpPr/>
          <p:nvPr/>
        </p:nvGrpSpPr>
        <p:grpSpPr>
          <a:xfrm>
            <a:off x="597117" y="1758397"/>
            <a:ext cx="8295408" cy="336350"/>
            <a:chOff x="597117" y="3035043"/>
            <a:chExt cx="8295408" cy="336350"/>
          </a:xfrm>
        </p:grpSpPr>
        <p:sp>
          <p:nvSpPr>
            <p:cNvPr id="9"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5-49 Inspector </a:t>
              </a:r>
              <a:r>
                <a:rPr lang="ko-KR" altLang="en-US" sz="1200" b="1" dirty="0" smtClean="0">
                  <a:solidFill>
                    <a:srgbClr val="504B4B"/>
                  </a:solidFill>
                  <a:latin typeface="KoPub돋움체_Pro Medium" pitchFamily="18" charset="-127"/>
                  <a:ea typeface="KoPub돋움체_Pro Medium" pitchFamily="18" charset="-127"/>
                </a:rPr>
                <a:t>창을 통해 오브젝트를 </a:t>
              </a:r>
              <a:r>
                <a:rPr lang="en-US" altLang="ko-KR" sz="1200" b="1" dirty="0" smtClean="0">
                  <a:solidFill>
                    <a:srgbClr val="504B4B"/>
                  </a:solidFill>
                  <a:latin typeface="KoPub돋움체_Pro Medium" pitchFamily="18" charset="-127"/>
                  <a:ea typeface="KoPub돋움체_Pro Medium" pitchFamily="18" charset="-127"/>
                </a:rPr>
                <a:t>public </a:t>
              </a:r>
              <a:r>
                <a:rPr lang="ko-KR" altLang="en-US" sz="1200" b="1" dirty="0" smtClean="0">
                  <a:solidFill>
                    <a:srgbClr val="504B4B"/>
                  </a:solidFill>
                  <a:latin typeface="KoPub돋움체_Pro Medium" pitchFamily="18" charset="-127"/>
                  <a:ea typeface="KoPub돋움체_Pro Medium" pitchFamily="18" charset="-127"/>
                </a:rPr>
                <a:t>변수에 대입하기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8610" name="Picture 2"/>
          <p:cNvPicPr>
            <a:picLocks noChangeAspect="1" noChangeArrowheads="1"/>
          </p:cNvPicPr>
          <p:nvPr/>
        </p:nvPicPr>
        <p:blipFill>
          <a:blip r:embed="rId4" cstate="print"/>
          <a:srcRect/>
          <a:stretch>
            <a:fillRect/>
          </a:stretch>
        </p:blipFill>
        <p:spPr bwMode="auto">
          <a:xfrm>
            <a:off x="539510" y="1993728"/>
            <a:ext cx="6819233" cy="486427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Inspector </a:t>
            </a:r>
            <a:r>
              <a:rPr lang="ko-KR" altLang="en-US" dirty="0" smtClean="0">
                <a:latin typeface="KoPub돋움체_Pro Medium" pitchFamily="18" charset="-127"/>
                <a:ea typeface="KoPub돋움체_Pro Medium" pitchFamily="18" charset="-127"/>
              </a:rPr>
              <a:t>창에 오브젝트를 끼운다</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58397"/>
            <a:ext cx="8295408" cy="336350"/>
            <a:chOff x="597117" y="3035043"/>
            <a:chExt cx="8295408" cy="336350"/>
          </a:xfrm>
        </p:grpSpPr>
        <p:sp>
          <p:nvSpPr>
            <p:cNvPr id="9"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5-50 </a:t>
              </a:r>
              <a:r>
                <a:rPr lang="ko-KR" altLang="en-US" sz="1200" b="1" dirty="0" smtClean="0">
                  <a:solidFill>
                    <a:srgbClr val="504B4B"/>
                  </a:solidFill>
                  <a:latin typeface="KoPub돋움체_Pro Medium" pitchFamily="18" charset="-127"/>
                  <a:ea typeface="KoPub돋움체_Pro Medium" pitchFamily="18" charset="-127"/>
                </a:rPr>
                <a:t>화살이 떨어지는지 확인하기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10"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9634" name="Picture 2"/>
          <p:cNvPicPr>
            <a:picLocks noChangeAspect="1" noChangeArrowheads="1"/>
          </p:cNvPicPr>
          <p:nvPr/>
        </p:nvPicPr>
        <p:blipFill>
          <a:blip r:embed="rId4" cstate="print"/>
          <a:srcRect/>
          <a:stretch>
            <a:fillRect/>
          </a:stretch>
        </p:blipFill>
        <p:spPr bwMode="auto">
          <a:xfrm>
            <a:off x="539510" y="2046432"/>
            <a:ext cx="8281851" cy="264016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5.7 </a:t>
            </a:r>
            <a:r>
              <a:rPr lang="ko-KR" altLang="en-US" dirty="0" err="1" smtClean="0">
                <a:latin typeface="KoPub돋움체_Pro Medium" pitchFamily="18" charset="-127"/>
                <a:ea typeface="KoPub돋움체_Pro Medium" pitchFamily="18" charset="-127"/>
              </a:rPr>
              <a:t>프리팹과</a:t>
            </a:r>
            <a:r>
              <a:rPr lang="ko-KR" altLang="en-US" dirty="0" smtClean="0">
                <a:latin typeface="KoPub돋움체_Pro Medium" pitchFamily="18" charset="-127"/>
                <a:ea typeface="KoPub돋움체_Pro Medium" pitchFamily="18" charset="-127"/>
              </a:rPr>
              <a:t> 공장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as </a:t>
            </a:r>
            <a:r>
              <a:rPr lang="en-US" altLang="ko-KR" dirty="0" err="1" smtClean="0">
                <a:latin typeface="KoPub돋움체_Pro Medium" pitchFamily="18" charset="-127"/>
                <a:ea typeface="KoPub돋움체_Pro Medium" pitchFamily="18" charset="-127"/>
              </a:rPr>
              <a:t>GameObject</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코드 </a:t>
            </a:r>
            <a:r>
              <a:rPr lang="en-US" altLang="ko-KR" dirty="0" smtClean="0">
                <a:latin typeface="KoPub돋움체_Pro Medium" pitchFamily="18" charset="-127"/>
                <a:ea typeface="KoPub돋움체_Pro Medium" pitchFamily="18" charset="-127"/>
              </a:rPr>
              <a:t>5-4</a:t>
            </a:r>
            <a:r>
              <a:rPr lang="ko-KR" altLang="en-US" dirty="0" smtClean="0">
                <a:latin typeface="KoPub돋움체_Pro Medium" pitchFamily="18" charset="-127"/>
                <a:ea typeface="KoPub돋움체_Pro Medium" pitchFamily="18" charset="-127"/>
              </a:rPr>
              <a:t>의 </a:t>
            </a:r>
            <a:r>
              <a:rPr lang="en-US" altLang="ko-KR" dirty="0" smtClean="0">
                <a:latin typeface="KoPub돋움체_Pro Medium" pitchFamily="18" charset="-127"/>
                <a:ea typeface="KoPub돋움체_Pro Medium" pitchFamily="18" charset="-127"/>
              </a:rPr>
              <a:t>17</a:t>
            </a:r>
            <a:r>
              <a:rPr lang="ko-KR" altLang="en-US" dirty="0" smtClean="0">
                <a:latin typeface="KoPub돋움체_Pro Medium" pitchFamily="18" charset="-127"/>
                <a:ea typeface="KoPub돋움체_Pro Medium" pitchFamily="18" charset="-127"/>
              </a:rPr>
              <a:t>번 줄에서 </a:t>
            </a:r>
            <a:r>
              <a:rPr lang="en-US" altLang="ko-KR" dirty="0" smtClean="0">
                <a:latin typeface="KoPub돋움체_Pro Medium" pitchFamily="18" charset="-127"/>
                <a:ea typeface="KoPub돋움체_Pro Medium" pitchFamily="18" charset="-127"/>
              </a:rPr>
              <a:t>Instantiate(</a:t>
            </a:r>
            <a:r>
              <a:rPr lang="en-US" altLang="ko-KR" dirty="0" err="1" smtClean="0">
                <a:latin typeface="KoPub돋움체_Pro Medium" pitchFamily="18" charset="-127"/>
                <a:ea typeface="KoPub돋움체_Pro Medium" pitchFamily="18" charset="-127"/>
              </a:rPr>
              <a:t>arrowPrefab</a:t>
            </a:r>
            <a:r>
              <a:rPr lang="en-US" altLang="ko-KR" dirty="0" smtClean="0">
                <a:latin typeface="KoPub돋움체_Pro Medium" pitchFamily="18" charset="-127"/>
                <a:ea typeface="KoPub돋움체_Pro Medium" pitchFamily="18" charset="-127"/>
              </a:rPr>
              <a:t>) </a:t>
            </a:r>
            <a:r>
              <a:rPr lang="ko-KR" altLang="en-US" dirty="0" smtClean="0">
                <a:latin typeface="KoPub돋움체_Pro Medium" pitchFamily="18" charset="-127"/>
                <a:ea typeface="KoPub돋움체_Pro Medium" pitchFamily="18" charset="-127"/>
              </a:rPr>
              <a:t>뒤에 붙은 </a:t>
            </a:r>
            <a:r>
              <a:rPr lang="en-US" altLang="ko-KR" dirty="0" smtClean="0">
                <a:latin typeface="KoPub돋움체_Pro Medium" pitchFamily="18" charset="-127"/>
                <a:ea typeface="KoPub돋움체_Pro Medium" pitchFamily="18" charset="-127"/>
              </a:rPr>
              <a:t>as </a:t>
            </a:r>
            <a:r>
              <a:rPr lang="en-US" altLang="ko-KR" dirty="0" err="1" smtClean="0">
                <a:latin typeface="KoPub돋움체_Pro Medium" pitchFamily="18" charset="-127"/>
                <a:ea typeface="KoPub돋움체_Pro Medium" pitchFamily="18" charset="-127"/>
              </a:rPr>
              <a:t>GameObject</a:t>
            </a:r>
            <a:r>
              <a:rPr lang="ko-KR" altLang="en-US" dirty="0" smtClean="0">
                <a:latin typeface="KoPub돋움체_Pro Medium" pitchFamily="18" charset="-127"/>
                <a:ea typeface="KoPub돋움체_Pro Medium" pitchFamily="18" charset="-127"/>
              </a:rPr>
              <a:t>라는 수수께끼 같은 문자열을 보았을 것임</a:t>
            </a:r>
          </a:p>
          <a:p>
            <a:pPr lvl="1"/>
            <a:r>
              <a:rPr lang="en-US" altLang="ko-KR" dirty="0" smtClean="0">
                <a:latin typeface="KoPub돋움체_Pro Medium" pitchFamily="18" charset="-127"/>
                <a:ea typeface="KoPub돋움체_Pro Medium" pitchFamily="18" charset="-127"/>
              </a:rPr>
              <a:t>Instantiate </a:t>
            </a:r>
            <a:r>
              <a:rPr lang="ko-KR" altLang="en-US" dirty="0" err="1" smtClean="0">
                <a:latin typeface="KoPub돋움체_Pro Medium" pitchFamily="18" charset="-127"/>
                <a:ea typeface="KoPub돋움체_Pro Medium" pitchFamily="18" charset="-127"/>
              </a:rPr>
              <a:t>메서드는</a:t>
            </a:r>
            <a:r>
              <a:rPr lang="ko-KR" altLang="en-US" dirty="0" smtClean="0">
                <a:latin typeface="KoPub돋움체_Pro Medium" pitchFamily="18" charset="-127"/>
                <a:ea typeface="KoPub돋움체_Pro Medium" pitchFamily="18" charset="-127"/>
              </a:rPr>
              <a:t> 가장 기본적인 ‘</a:t>
            </a:r>
            <a:r>
              <a:rPr lang="en-US" altLang="ko-KR" dirty="0" smtClean="0">
                <a:latin typeface="KoPub돋움체_Pro Medium" pitchFamily="18" charset="-127"/>
                <a:ea typeface="KoPub돋움체_Pro Medium" pitchFamily="18" charset="-127"/>
              </a:rPr>
              <a:t>Object</a:t>
            </a:r>
            <a:r>
              <a:rPr lang="ko-KR" altLang="en-US" dirty="0" smtClean="0">
                <a:latin typeface="KoPub돋움체_Pro Medium" pitchFamily="18" charset="-127"/>
                <a:ea typeface="KoPub돋움체_Pro Medium" pitchFamily="18" charset="-127"/>
              </a:rPr>
              <a:t>형’을 반환함</a:t>
            </a:r>
          </a:p>
          <a:p>
            <a:pPr lvl="1"/>
            <a:r>
              <a:rPr lang="en-US" altLang="ko-KR" dirty="0" err="1" smtClean="0">
                <a:latin typeface="KoPub돋움체_Pro Medium" pitchFamily="18" charset="-127"/>
                <a:ea typeface="KoPub돋움체_Pro Medium" pitchFamily="18" charset="-127"/>
              </a:rPr>
              <a:t>GameObject</a:t>
            </a:r>
            <a:r>
              <a:rPr lang="ko-KR" altLang="en-US" dirty="0" smtClean="0">
                <a:latin typeface="KoPub돋움체_Pro Medium" pitchFamily="18" charset="-127"/>
                <a:ea typeface="KoPub돋움체_Pro Medium" pitchFamily="18" charset="-127"/>
              </a:rPr>
              <a:t>형을 받고 싶을 수 있음</a:t>
            </a:r>
          </a:p>
          <a:p>
            <a:pPr lvl="1"/>
            <a:r>
              <a:rPr lang="ko-KR" altLang="en-US" dirty="0" smtClean="0">
                <a:latin typeface="KoPub돋움체_Pro Medium" pitchFamily="18" charset="-127"/>
                <a:ea typeface="KoPub돋움체_Pro Medium" pitchFamily="18" charset="-127"/>
              </a:rPr>
              <a:t>캐스트라는 강제 형 변환을 사용해 </a:t>
            </a:r>
            <a:r>
              <a:rPr lang="en-US" altLang="ko-KR" dirty="0" smtClean="0">
                <a:latin typeface="KoPub돋움체_Pro Medium" pitchFamily="18" charset="-127"/>
                <a:ea typeface="KoPub돋움체_Pro Medium" pitchFamily="18" charset="-127"/>
              </a:rPr>
              <a:t>Object</a:t>
            </a:r>
            <a:r>
              <a:rPr lang="ko-KR" altLang="en-US" dirty="0" smtClean="0">
                <a:latin typeface="KoPub돋움체_Pro Medium" pitchFamily="18" charset="-127"/>
                <a:ea typeface="KoPub돋움체_Pro Medium" pitchFamily="18" charset="-127"/>
              </a:rPr>
              <a:t>형을 </a:t>
            </a:r>
            <a:r>
              <a:rPr lang="en-US" altLang="ko-KR" dirty="0" err="1" smtClean="0">
                <a:latin typeface="KoPub돋움체_Pro Medium" pitchFamily="18" charset="-127"/>
                <a:ea typeface="KoPub돋움체_Pro Medium" pitchFamily="18" charset="-127"/>
              </a:rPr>
              <a:t>GameObject</a:t>
            </a:r>
            <a:r>
              <a:rPr lang="ko-KR" altLang="en-US" dirty="0" smtClean="0">
                <a:latin typeface="KoPub돋움체_Pro Medium" pitchFamily="18" charset="-127"/>
                <a:ea typeface="KoPub돋움체_Pro Medium" pitchFamily="18" charset="-127"/>
              </a:rPr>
              <a:t>형으로 바꿀 수 있음</a:t>
            </a:r>
            <a:endParaRPr lang="en-US" altLang="ko-KR" dirty="0" smtClean="0">
              <a:latin typeface="KoPub돋움체_Pro Medium" pitchFamily="18" charset="-127"/>
              <a:ea typeface="KoPub돋움체_Pro Medium" pitchFamily="18" charset="-127"/>
            </a:endParaRPr>
          </a:p>
        </p:txBody>
      </p:sp>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UI </a:t>
            </a:r>
            <a:r>
              <a:rPr lang="ko-KR" altLang="en-US" dirty="0" smtClean="0">
                <a:latin typeface="KoPub돋움체_Pro Medium" pitchFamily="18" charset="-127"/>
                <a:ea typeface="KoPub돋움체_Pro Medium" pitchFamily="18" charset="-127"/>
              </a:rPr>
              <a:t>표시하기</a:t>
            </a:r>
            <a:endParaRPr lang="en-US" altLang="ko-KR" dirty="0" smtClean="0">
              <a:latin typeface="KoPub돋움체_Pro Medium" pitchFamily="18" charset="-127"/>
              <a:ea typeface="KoPub돋움체_Pro Medium" pitchFamily="18" charset="-127"/>
            </a:endParaRPr>
          </a:p>
        </p:txBody>
      </p:sp>
      <p:pic>
        <p:nvPicPr>
          <p:cNvPr id="1026" name="Picture 2"/>
          <p:cNvPicPr>
            <a:picLocks noChangeAspect="1" noChangeArrowheads="1"/>
          </p:cNvPicPr>
          <p:nvPr/>
        </p:nvPicPr>
        <p:blipFill>
          <a:blip r:embed="rId3" cstate="print"/>
          <a:srcRect/>
          <a:stretch>
            <a:fillRect/>
          </a:stretch>
        </p:blipFill>
        <p:spPr bwMode="auto">
          <a:xfrm>
            <a:off x="769938" y="1693622"/>
            <a:ext cx="7905750" cy="150495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표시하고 갱신하는 감독 만들기</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게임의 진행 상황을 한눈에 볼 수 있도록 </a:t>
            </a:r>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배치하고 게임 진행에 따라 표시를 바꿈</a:t>
            </a:r>
            <a:endParaRPr lang="en-US" altLang="ko-KR" dirty="0" smtClean="0">
              <a:latin typeface="KoPub돋움체_Pro Medium" pitchFamily="18" charset="-127"/>
              <a:ea typeface="KoPub돋움체_Pro Medium" pitchFamily="18" charset="-127"/>
            </a:endParaRPr>
          </a:p>
        </p:txBody>
      </p:sp>
      <p:pic>
        <p:nvPicPr>
          <p:cNvPr id="2050" name="Picture 2"/>
          <p:cNvPicPr>
            <a:picLocks noChangeAspect="1" noChangeArrowheads="1"/>
          </p:cNvPicPr>
          <p:nvPr/>
        </p:nvPicPr>
        <p:blipFill>
          <a:blip r:embed="rId3" cstate="print"/>
          <a:srcRect/>
          <a:stretch>
            <a:fillRect/>
          </a:stretch>
        </p:blipFill>
        <p:spPr bwMode="auto">
          <a:xfrm>
            <a:off x="885152" y="2081233"/>
            <a:ext cx="8056092" cy="169340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 배치하기</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UI </a:t>
            </a:r>
            <a:r>
              <a:rPr lang="ko-KR" altLang="en-US" dirty="0" smtClean="0">
                <a:latin typeface="KoPub돋움체_Pro Medium" pitchFamily="18" charset="-127"/>
                <a:ea typeface="KoPub돋움체_Pro Medium" pitchFamily="18" charset="-127"/>
              </a:rPr>
              <a:t>오브젝트인 </a:t>
            </a:r>
            <a:r>
              <a:rPr lang="en-US" altLang="ko-KR" dirty="0" smtClean="0">
                <a:latin typeface="KoPub돋움체_Pro Medium" pitchFamily="18" charset="-127"/>
                <a:ea typeface="KoPub돋움체_Pro Medium" pitchFamily="18" charset="-127"/>
              </a:rPr>
              <a:t>Image</a:t>
            </a:r>
            <a:r>
              <a:rPr lang="ko-KR" altLang="en-US" dirty="0" smtClean="0">
                <a:latin typeface="KoPub돋움체_Pro Medium" pitchFamily="18" charset="-127"/>
                <a:ea typeface="KoPub돋움체_Pro Medium" pitchFamily="18" charset="-127"/>
              </a:rPr>
              <a:t>를 사용해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만듦</a:t>
            </a:r>
          </a:p>
          <a:p>
            <a:pPr lvl="1"/>
            <a:r>
              <a:rPr lang="en-US" altLang="ko-KR" dirty="0" smtClean="0">
                <a:latin typeface="KoPub돋움체_Pro Medium" pitchFamily="18" charset="-127"/>
                <a:ea typeface="KoPub돋움체_Pro Medium" pitchFamily="18" charset="-127"/>
              </a:rPr>
              <a:t>Image</a:t>
            </a:r>
            <a:r>
              <a:rPr lang="ko-KR" altLang="en-US" dirty="0" smtClean="0">
                <a:latin typeface="KoPub돋움체_Pro Medium" pitchFamily="18" charset="-127"/>
                <a:ea typeface="KoPub돋움체_Pro Medium" pitchFamily="18" charset="-127"/>
              </a:rPr>
              <a:t>는 이미지를 표시하는 </a:t>
            </a:r>
            <a:r>
              <a:rPr lang="en-US" altLang="ko-KR" dirty="0" smtClean="0">
                <a:latin typeface="KoPub돋움체_Pro Medium" pitchFamily="18" charset="-127"/>
                <a:ea typeface="KoPub돋움체_Pro Medium" pitchFamily="18" charset="-127"/>
              </a:rPr>
              <a:t>UI </a:t>
            </a:r>
            <a:r>
              <a:rPr lang="ko-KR" altLang="en-US" dirty="0" smtClean="0">
                <a:latin typeface="KoPub돋움체_Pro Medium" pitchFamily="18" charset="-127"/>
                <a:ea typeface="KoPub돋움체_Pro Medium" pitchFamily="18" charset="-127"/>
              </a:rPr>
              <a:t>오브젝트임</a:t>
            </a:r>
          </a:p>
          <a:p>
            <a:pPr lvl="1"/>
            <a:r>
              <a:rPr lang="ko-KR" altLang="en-US" dirty="0" smtClean="0">
                <a:latin typeface="KoPub돋움체_Pro Medium" pitchFamily="18" charset="-127"/>
                <a:ea typeface="KoPub돋움체_Pro Medium" pitchFamily="18" charset="-127"/>
              </a:rPr>
              <a:t>이번에는 미리 준비된 게이지 이미지를 </a:t>
            </a:r>
            <a:r>
              <a:rPr lang="en-US" altLang="ko-KR" dirty="0" smtClean="0">
                <a:latin typeface="KoPub돋움체_Pro Medium" pitchFamily="18" charset="-127"/>
                <a:ea typeface="KoPub돋움체_Pro Medium" pitchFamily="18" charset="-127"/>
              </a:rPr>
              <a:t>Image</a:t>
            </a:r>
            <a:r>
              <a:rPr lang="ko-KR" altLang="en-US" dirty="0" smtClean="0">
                <a:latin typeface="KoPub돋움체_Pro Medium" pitchFamily="18" charset="-127"/>
                <a:ea typeface="KoPub돋움체_Pro Medium" pitchFamily="18" charset="-127"/>
              </a:rPr>
              <a:t>로 표시함</a:t>
            </a:r>
            <a:endParaRPr lang="en-US" altLang="ko-KR" dirty="0" smtClean="0">
              <a:latin typeface="KoPub돋움체_Pro Medium" pitchFamily="18" charset="-127"/>
              <a:ea typeface="KoPub돋움체_Pro Medium" pitchFamily="18" charset="-127"/>
            </a:endParaRPr>
          </a:p>
        </p:txBody>
      </p:sp>
      <p:grpSp>
        <p:nvGrpSpPr>
          <p:cNvPr id="5" name="그룹 11"/>
          <p:cNvGrpSpPr/>
          <p:nvPr/>
        </p:nvGrpSpPr>
        <p:grpSpPr>
          <a:xfrm>
            <a:off x="597117" y="2737716"/>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5-51 HP </a:t>
              </a:r>
              <a:r>
                <a:rPr lang="ko-KR" altLang="en-US" sz="1200" b="1" dirty="0" smtClean="0">
                  <a:solidFill>
                    <a:srgbClr val="504B4B"/>
                  </a:solidFill>
                  <a:latin typeface="KoPub돋움체_Pro Medium" pitchFamily="18" charset="-127"/>
                  <a:ea typeface="KoPub돋움체_Pro Medium" pitchFamily="18" charset="-127"/>
                </a:rPr>
                <a:t>게이지 만들기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074" name="Picture 2"/>
          <p:cNvPicPr>
            <a:picLocks noChangeAspect="1" noChangeArrowheads="1"/>
          </p:cNvPicPr>
          <p:nvPr/>
        </p:nvPicPr>
        <p:blipFill>
          <a:blip r:embed="rId4" cstate="print"/>
          <a:srcRect/>
          <a:stretch>
            <a:fillRect/>
          </a:stretch>
        </p:blipFill>
        <p:spPr bwMode="auto">
          <a:xfrm>
            <a:off x="539510" y="3025751"/>
            <a:ext cx="8343233" cy="286116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5.1 </a:t>
            </a:r>
            <a:r>
              <a:rPr lang="ko-KR" altLang="en-US" dirty="0" smtClean="0">
                <a:latin typeface="KoPub돋움체_Pro Medium" pitchFamily="18" charset="-127"/>
                <a:ea typeface="KoPub돋움체_Pro Medium" pitchFamily="18" charset="-127"/>
              </a:rPr>
              <a:t>게임 설계하기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게임 리소스 생각하기</a:t>
            </a:r>
            <a:endParaRPr lang="en-US" altLang="ko-KR" dirty="0" smtClean="0">
              <a:latin typeface="KoPub돋움체_Pro Medium" pitchFamily="18" charset="-127"/>
              <a:ea typeface="KoPub돋움체_Pro Medium" pitchFamily="18" charset="-127"/>
            </a:endParaRPr>
          </a:p>
          <a:p>
            <a:pPr>
              <a:buNone/>
            </a:pPr>
            <a:r>
              <a:rPr lang="ko-KR" altLang="en-US" b="1" dirty="0" smtClean="0">
                <a:latin typeface="KoPub돋움체_Pro Medium" pitchFamily="18" charset="-127"/>
                <a:ea typeface="KoPub돋움체_Pro Medium" pitchFamily="18" charset="-127"/>
              </a:rPr>
              <a:t>            오브젝트를 자동으로 생성할 수 있도록 </a:t>
            </a:r>
            <a:r>
              <a:rPr lang="ko-KR" altLang="en-US" b="1" dirty="0" err="1" smtClean="0">
                <a:latin typeface="KoPub돋움체_Pro Medium" pitchFamily="18" charset="-127"/>
                <a:ea typeface="KoPub돋움체_Pro Medium" pitchFamily="18" charset="-127"/>
              </a:rPr>
              <a:t>제너레이터</a:t>
            </a:r>
            <a:r>
              <a:rPr lang="ko-KR" altLang="en-US" b="1" dirty="0" smtClean="0">
                <a:latin typeface="KoPub돋움체_Pro Medium" pitchFamily="18" charset="-127"/>
                <a:ea typeface="KoPub돋움체_Pro Medium" pitchFamily="18" charset="-127"/>
              </a:rPr>
              <a:t> 스크립트를 정한다</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게임을 </a:t>
            </a:r>
            <a:r>
              <a:rPr lang="ko-KR" altLang="en-US" dirty="0" err="1" smtClean="0">
                <a:latin typeface="KoPub돋움체_Pro Medium" pitchFamily="18" charset="-127"/>
                <a:ea typeface="KoPub돋움체_Pro Medium" pitchFamily="18" charset="-127"/>
              </a:rPr>
              <a:t>플레이할</a:t>
            </a:r>
            <a:r>
              <a:rPr lang="ko-KR" altLang="en-US" dirty="0" smtClean="0">
                <a:latin typeface="KoPub돋움체_Pro Medium" pitchFamily="18" charset="-127"/>
                <a:ea typeface="KoPub돋움체_Pro Medium" pitchFamily="18" charset="-127"/>
              </a:rPr>
              <a:t> 때 생성될 오브젝트를 찾음</a:t>
            </a:r>
          </a:p>
          <a:p>
            <a:pPr lvl="1"/>
            <a:r>
              <a:rPr lang="ko-KR" altLang="en-US" dirty="0" smtClean="0">
                <a:latin typeface="KoPub돋움체_Pro Medium" pitchFamily="18" charset="-127"/>
                <a:ea typeface="KoPub돋움체_Pro Medium" pitchFamily="18" charset="-127"/>
              </a:rPr>
              <a:t>적 캐릭터나 무대 등 플레이어가 이동하거나 시간이 흐르면 출현하는 오브젝트가 해당됨</a:t>
            </a:r>
          </a:p>
          <a:p>
            <a:pPr lvl="1"/>
            <a:r>
              <a:rPr lang="ko-KR" altLang="en-US" dirty="0" smtClean="0">
                <a:latin typeface="KoPub돋움체_Pro Medium" pitchFamily="18" charset="-127"/>
                <a:ea typeface="KoPub돋움체_Pro Medium" pitchFamily="18" charset="-127"/>
              </a:rPr>
              <a:t>이번 게임에서는 화살이 위에서 아래로 계속 떨어지므로 게임을 </a:t>
            </a:r>
            <a:r>
              <a:rPr lang="ko-KR" altLang="en-US" dirty="0" err="1" smtClean="0">
                <a:latin typeface="KoPub돋움체_Pro Medium" pitchFamily="18" charset="-127"/>
                <a:ea typeface="KoPub돋움체_Pro Medium" pitchFamily="18" charset="-127"/>
              </a:rPr>
              <a:t>플레이할</a:t>
            </a:r>
            <a:r>
              <a:rPr lang="ko-KR" altLang="en-US" dirty="0" smtClean="0">
                <a:latin typeface="KoPub돋움체_Pro Medium" pitchFamily="18" charset="-127"/>
                <a:ea typeface="KoPub돋움체_Pro Medium" pitchFamily="18" charset="-127"/>
              </a:rPr>
              <a:t> 때 생성되는 오브젝트는 ‘화살’임</a:t>
            </a:r>
          </a:p>
        </p:txBody>
      </p:sp>
      <p:grpSp>
        <p:nvGrpSpPr>
          <p:cNvPr id="4" name="그룹 11"/>
          <p:cNvGrpSpPr/>
          <p:nvPr/>
        </p:nvGrpSpPr>
        <p:grpSpPr>
          <a:xfrm>
            <a:off x="597117" y="3380685"/>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5-5 </a:t>
              </a:r>
              <a:r>
                <a:rPr lang="ko-KR" altLang="en-US" sz="1200" b="1" dirty="0" smtClean="0">
                  <a:solidFill>
                    <a:srgbClr val="504B4B"/>
                  </a:solidFill>
                  <a:latin typeface="KoPub돋움체_Pro Medium" pitchFamily="18" charset="-127"/>
                  <a:ea typeface="KoPub돋움체_Pro Medium" pitchFamily="18" charset="-127"/>
                </a:rPr>
                <a:t>게임을 </a:t>
              </a:r>
              <a:r>
                <a:rPr lang="ko-KR" altLang="en-US" sz="1200" b="1" dirty="0" err="1" smtClean="0">
                  <a:solidFill>
                    <a:srgbClr val="504B4B"/>
                  </a:solidFill>
                  <a:latin typeface="KoPub돋움체_Pro Medium" pitchFamily="18" charset="-127"/>
                  <a:ea typeface="KoPub돋움체_Pro Medium" pitchFamily="18" charset="-127"/>
                </a:rPr>
                <a:t>플레이할</a:t>
              </a:r>
              <a:r>
                <a:rPr lang="ko-KR" altLang="en-US" sz="1200" b="1" dirty="0" smtClean="0">
                  <a:solidFill>
                    <a:srgbClr val="504B4B"/>
                  </a:solidFill>
                  <a:latin typeface="KoPub돋움체_Pro Medium" pitchFamily="18" charset="-127"/>
                  <a:ea typeface="KoPub돋움체_Pro Medium" pitchFamily="18" charset="-127"/>
                </a:rPr>
                <a:t> 때 생성될 오브젝트 고르기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3074" name="Picture 2"/>
          <p:cNvPicPr>
            <a:picLocks noChangeAspect="1" noChangeArrowheads="1"/>
          </p:cNvPicPr>
          <p:nvPr/>
        </p:nvPicPr>
        <p:blipFill>
          <a:blip r:embed="rId4" cstate="print"/>
          <a:srcRect/>
          <a:stretch>
            <a:fillRect/>
          </a:stretch>
        </p:blipFill>
        <p:spPr bwMode="auto">
          <a:xfrm>
            <a:off x="867267" y="1787004"/>
            <a:ext cx="593955" cy="259428"/>
          </a:xfrm>
          <a:prstGeom prst="rect">
            <a:avLst/>
          </a:prstGeom>
          <a:noFill/>
          <a:ln w="9525">
            <a:no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654724" y="3717035"/>
            <a:ext cx="7067550" cy="1809750"/>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 배치하기</a:t>
            </a:r>
            <a:endParaRPr lang="en-US" altLang="ko-KR" dirty="0" smtClean="0">
              <a:latin typeface="KoPub돋움체_Pro Medium" pitchFamily="18" charset="-127"/>
              <a:ea typeface="KoPub돋움체_Pro Medium" pitchFamily="18" charset="-127"/>
            </a:endParaRPr>
          </a:p>
        </p:txBody>
      </p:sp>
      <p:grpSp>
        <p:nvGrpSpPr>
          <p:cNvPr id="4" name="그룹 11"/>
          <p:cNvGrpSpPr/>
          <p:nvPr/>
        </p:nvGrpSpPr>
        <p:grpSpPr>
          <a:xfrm>
            <a:off x="597117" y="1767689"/>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5-52 HP </a:t>
              </a:r>
              <a:r>
                <a:rPr lang="ko-KR" altLang="en-US" sz="1200" b="1" dirty="0" smtClean="0">
                  <a:solidFill>
                    <a:srgbClr val="504B4B"/>
                  </a:solidFill>
                  <a:latin typeface="KoPub돋움체_Pro Medium" pitchFamily="18" charset="-127"/>
                  <a:ea typeface="KoPub돋움체_Pro Medium" pitchFamily="18" charset="-127"/>
                </a:rPr>
                <a:t>게이지 배치하기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4098" name="Picture 2"/>
          <p:cNvPicPr>
            <a:picLocks noChangeAspect="1" noChangeArrowheads="1"/>
          </p:cNvPicPr>
          <p:nvPr/>
        </p:nvPicPr>
        <p:blipFill>
          <a:blip r:embed="rId4" cstate="print"/>
          <a:srcRect/>
          <a:stretch>
            <a:fillRect/>
          </a:stretch>
        </p:blipFill>
        <p:spPr bwMode="auto">
          <a:xfrm>
            <a:off x="539510" y="2109528"/>
            <a:ext cx="6499396" cy="4660678"/>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앵커 포인트 설정</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다음으로 화면 크기가 바뀌어도 화면 오른쪽 위에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게이지가 표시되도록 앵커 포인트를 변경하겠음</a:t>
            </a:r>
          </a:p>
          <a:p>
            <a:pPr lvl="1"/>
            <a:r>
              <a:rPr lang="ko-KR" altLang="en-US" dirty="0" smtClean="0">
                <a:latin typeface="KoPub돋움체_Pro Medium" pitchFamily="18" charset="-127"/>
                <a:ea typeface="KoPub돋움체_Pro Medium" pitchFamily="18" charset="-127"/>
              </a:rPr>
              <a:t>앵커 포인트는 이름 그대로 ‘닻을 내리는 장소’</a:t>
            </a:r>
            <a:r>
              <a:rPr lang="ko-KR" altLang="en-US" dirty="0" err="1" smtClean="0">
                <a:latin typeface="KoPub돋움체_Pro Medium" pitchFamily="18" charset="-127"/>
                <a:ea typeface="KoPub돋움체_Pro Medium" pitchFamily="18" charset="-127"/>
              </a:rPr>
              <a:t>를</a:t>
            </a:r>
            <a:r>
              <a:rPr lang="ko-KR" altLang="en-US" dirty="0" smtClean="0">
                <a:latin typeface="KoPub돋움체_Pro Medium" pitchFamily="18" charset="-127"/>
                <a:ea typeface="KoPub돋움체_Pro Medium" pitchFamily="18" charset="-127"/>
              </a:rPr>
              <a:t> 뜻함</a:t>
            </a:r>
          </a:p>
          <a:p>
            <a:pPr lvl="1"/>
            <a:r>
              <a:rPr lang="ko-KR" altLang="en-US" dirty="0" smtClean="0">
                <a:latin typeface="KoPub돋움체_Pro Medium" pitchFamily="18" charset="-127"/>
                <a:ea typeface="KoPub돋움체_Pro Medium" pitchFamily="18" charset="-127"/>
              </a:rPr>
              <a:t>자세히 설명하면 화면 크기가 바뀔 때 어디를 원점으로 해서 </a:t>
            </a:r>
            <a:r>
              <a:rPr lang="en-US" altLang="ko-KR" dirty="0" smtClean="0">
                <a:latin typeface="KoPub돋움체_Pro Medium" pitchFamily="18" charset="-127"/>
                <a:ea typeface="KoPub돋움체_Pro Medium" pitchFamily="18" charset="-127"/>
              </a:rPr>
              <a:t>UI </a:t>
            </a:r>
            <a:r>
              <a:rPr lang="ko-KR" altLang="en-US" dirty="0" smtClean="0">
                <a:latin typeface="KoPub돋움체_Pro Medium" pitchFamily="18" charset="-127"/>
                <a:ea typeface="KoPub돋움체_Pro Medium" pitchFamily="18" charset="-127"/>
              </a:rPr>
              <a:t>부품 좌표를 다시 계산하는가</a:t>
            </a:r>
            <a:r>
              <a:rPr lang="en-US" altLang="ko-KR" dirty="0" smtClean="0">
                <a:latin typeface="KoPub돋움체_Pro Medium" pitchFamily="18" charset="-127"/>
                <a:ea typeface="KoPub돋움체_Pro Medium" pitchFamily="18" charset="-127"/>
              </a:rPr>
              <a:t>?</a:t>
            </a:r>
            <a:r>
              <a:rPr lang="ko-KR" altLang="en-US" dirty="0" smtClean="0">
                <a:latin typeface="KoPub돋움체_Pro Medium" pitchFamily="18" charset="-127"/>
                <a:ea typeface="KoPub돋움체_Pro Medium" pitchFamily="18" charset="-127"/>
              </a:rPr>
              <a:t>임</a:t>
            </a:r>
          </a:p>
          <a:p>
            <a:pPr lvl="1"/>
            <a:r>
              <a:rPr lang="en-US" altLang="ko-KR" dirty="0" smtClean="0">
                <a:latin typeface="KoPub돋움체_Pro Medium" pitchFamily="18" charset="-127"/>
                <a:ea typeface="KoPub돋움체_Pro Medium" pitchFamily="18" charset="-127"/>
              </a:rPr>
              <a:t>UI </a:t>
            </a:r>
            <a:r>
              <a:rPr lang="ko-KR" altLang="en-US" dirty="0" smtClean="0">
                <a:latin typeface="KoPub돋움체_Pro Medium" pitchFamily="18" charset="-127"/>
                <a:ea typeface="KoPub돋움체_Pro Medium" pitchFamily="18" charset="-127"/>
              </a:rPr>
              <a:t>오브젝트의 위치는 앵커 포인트를 원점</a:t>
            </a:r>
            <a:r>
              <a:rPr lang="en-US" altLang="ko-KR" dirty="0" smtClean="0">
                <a:latin typeface="KoPub돋움체_Pro Medium" pitchFamily="18" charset="-127"/>
                <a:ea typeface="KoPub돋움체_Pro Medium" pitchFamily="18" charset="-127"/>
              </a:rPr>
              <a:t>(0, 0)</a:t>
            </a:r>
            <a:r>
              <a:rPr lang="ko-KR" altLang="en-US" dirty="0" smtClean="0">
                <a:latin typeface="KoPub돋움체_Pro Medium" pitchFamily="18" charset="-127"/>
                <a:ea typeface="KoPub돋움체_Pro Medium" pitchFamily="18" charset="-127"/>
              </a:rPr>
              <a:t>으로 하는 값으로 지정</a:t>
            </a:r>
          </a:p>
        </p:txBody>
      </p:sp>
      <p:grpSp>
        <p:nvGrpSpPr>
          <p:cNvPr id="4" name="그룹 11"/>
          <p:cNvGrpSpPr/>
          <p:nvPr/>
        </p:nvGrpSpPr>
        <p:grpSpPr>
          <a:xfrm>
            <a:off x="597117" y="360182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5-53 </a:t>
              </a:r>
              <a:r>
                <a:rPr lang="ko-KR" altLang="en-US" sz="1200" b="1" dirty="0" smtClean="0">
                  <a:solidFill>
                    <a:srgbClr val="504B4B"/>
                  </a:solidFill>
                  <a:latin typeface="KoPub돋움체_Pro Medium" pitchFamily="18" charset="-127"/>
                  <a:ea typeface="KoPub돋움체_Pro Medium" pitchFamily="18" charset="-127"/>
                </a:rPr>
                <a:t>화면 중앙에 앵커 포인트를 두었을 때</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5122" name="Picture 2"/>
          <p:cNvPicPr>
            <a:picLocks noChangeAspect="1" noChangeArrowheads="1"/>
          </p:cNvPicPr>
          <p:nvPr/>
        </p:nvPicPr>
        <p:blipFill>
          <a:blip r:embed="rId4" cstate="print"/>
          <a:srcRect/>
          <a:stretch>
            <a:fillRect/>
          </a:stretch>
        </p:blipFill>
        <p:spPr bwMode="auto">
          <a:xfrm>
            <a:off x="554648" y="3889856"/>
            <a:ext cx="8337877" cy="179369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앵커 포인트 설정</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앵커 포인트를 화면 오른쪽 위에 두면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게이지는 항상 오른쪽 위에 표시되고 화면에서 이탈하지 않음</a:t>
            </a:r>
          </a:p>
          <a:p>
            <a:pPr lvl="1"/>
            <a:r>
              <a:rPr lang="ko-KR" altLang="en-US" dirty="0" smtClean="0">
                <a:latin typeface="KoPub돋움체_Pro Medium" pitchFamily="18" charset="-127"/>
                <a:ea typeface="KoPub돋움체_Pro Medium" pitchFamily="18" charset="-127"/>
              </a:rPr>
              <a:t>앵커 포인트를 적절히 설정하면 실행하는 기기의 화면 크기에 의존하지 않는 </a:t>
            </a:r>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만들 수 있음</a:t>
            </a:r>
          </a:p>
        </p:txBody>
      </p:sp>
      <p:grpSp>
        <p:nvGrpSpPr>
          <p:cNvPr id="4" name="그룹 11"/>
          <p:cNvGrpSpPr/>
          <p:nvPr/>
        </p:nvGrpSpPr>
        <p:grpSpPr>
          <a:xfrm>
            <a:off x="597117" y="2977436"/>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5-54 </a:t>
              </a:r>
              <a:r>
                <a:rPr lang="ko-KR" altLang="en-US" sz="1200" b="1" dirty="0" smtClean="0">
                  <a:solidFill>
                    <a:srgbClr val="504B4B"/>
                  </a:solidFill>
                  <a:latin typeface="KoPub돋움체_Pro Medium" pitchFamily="18" charset="-127"/>
                  <a:ea typeface="KoPub돋움체_Pro Medium" pitchFamily="18" charset="-127"/>
                </a:rPr>
                <a:t>화면 오른쪽 위에 앵커 포인트를 두었을 때</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6146" name="Picture 2"/>
          <p:cNvPicPr>
            <a:picLocks noChangeAspect="1" noChangeArrowheads="1"/>
          </p:cNvPicPr>
          <p:nvPr/>
        </p:nvPicPr>
        <p:blipFill>
          <a:blip r:embed="rId4" cstate="print"/>
          <a:srcRect/>
          <a:stretch>
            <a:fillRect/>
          </a:stretch>
        </p:blipFill>
        <p:spPr bwMode="auto">
          <a:xfrm>
            <a:off x="618108" y="3333170"/>
            <a:ext cx="8389631" cy="211207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앵커 포인트 설정</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화면 크기가 바뀌어도 </a:t>
            </a:r>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게이지가 항상 오른쪽 위에 표시되도록 앵커 포인트를 화면 오른쪽 위로 설정함</a:t>
            </a:r>
          </a:p>
        </p:txBody>
      </p:sp>
      <p:grpSp>
        <p:nvGrpSpPr>
          <p:cNvPr id="4" name="그룹 11"/>
          <p:cNvGrpSpPr/>
          <p:nvPr/>
        </p:nvGrpSpPr>
        <p:grpSpPr>
          <a:xfrm>
            <a:off x="597117" y="2392074"/>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5-55 </a:t>
              </a:r>
              <a:r>
                <a:rPr lang="ko-KR" altLang="en-US" sz="1200" b="1" dirty="0" smtClean="0">
                  <a:solidFill>
                    <a:srgbClr val="504B4B"/>
                  </a:solidFill>
                  <a:latin typeface="KoPub돋움체_Pro Medium" pitchFamily="18" charset="-127"/>
                  <a:ea typeface="KoPub돋움체_Pro Medium" pitchFamily="18" charset="-127"/>
                </a:rPr>
                <a:t>앵커 포인트를 오른쪽 위로 설정하기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7170" name="Picture 2"/>
          <p:cNvPicPr>
            <a:picLocks noChangeAspect="1" noChangeArrowheads="1"/>
          </p:cNvPicPr>
          <p:nvPr/>
        </p:nvPicPr>
        <p:blipFill>
          <a:blip r:embed="rId4" cstate="print"/>
          <a:srcRect/>
          <a:stretch>
            <a:fillRect/>
          </a:stretch>
        </p:blipFill>
        <p:spPr bwMode="auto">
          <a:xfrm>
            <a:off x="539510" y="2680109"/>
            <a:ext cx="8332021" cy="3604219"/>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ko-KR" altLang="en-US" dirty="0" smtClean="0">
                <a:latin typeface="KoPub돋움체_Pro Medium" pitchFamily="18" charset="-127"/>
                <a:ea typeface="KoPub돋움체_Pro Medium" pitchFamily="18" charset="-127"/>
              </a:rPr>
              <a:t>앵커 포인트 설정</a:t>
            </a:r>
          </a:p>
        </p:txBody>
      </p:sp>
      <p:pic>
        <p:nvPicPr>
          <p:cNvPr id="8194" name="Picture 2"/>
          <p:cNvPicPr>
            <a:picLocks noChangeAspect="1" noChangeArrowheads="1"/>
          </p:cNvPicPr>
          <p:nvPr/>
        </p:nvPicPr>
        <p:blipFill>
          <a:blip r:embed="rId3" cstate="print"/>
          <a:srcRect/>
          <a:stretch>
            <a:fillRect/>
          </a:stretch>
        </p:blipFill>
        <p:spPr bwMode="auto">
          <a:xfrm>
            <a:off x="424296" y="1822763"/>
            <a:ext cx="6774180" cy="487088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줄여 나간다</a:t>
            </a:r>
            <a:endParaRPr lang="en-US" altLang="ko-KR" dirty="0" smtClean="0">
              <a:latin typeface="KoPub돋움체_Pro Medium" pitchFamily="18" charset="-127"/>
              <a:ea typeface="KoPub돋움체_Pro Medium" pitchFamily="18" charset="-127"/>
            </a:endParaRPr>
          </a:p>
          <a:p>
            <a:pPr lvl="1"/>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줄이려면 </a:t>
            </a:r>
            <a:r>
              <a:rPr lang="en-US" altLang="ko-KR" dirty="0" smtClean="0">
                <a:latin typeface="KoPub돋움체_Pro Medium" pitchFamily="18" charset="-127"/>
                <a:ea typeface="KoPub돋움체_Pro Medium" pitchFamily="18" charset="-127"/>
              </a:rPr>
              <a:t>UI </a:t>
            </a:r>
            <a:r>
              <a:rPr lang="ko-KR" altLang="en-US" dirty="0" smtClean="0">
                <a:latin typeface="KoPub돋움체_Pro Medium" pitchFamily="18" charset="-127"/>
                <a:ea typeface="KoPub돋움체_Pro Medium" pitchFamily="18" charset="-127"/>
              </a:rPr>
              <a:t>오브젝트의 </a:t>
            </a:r>
            <a:r>
              <a:rPr lang="en-US" altLang="ko-KR" dirty="0" smtClean="0">
                <a:latin typeface="KoPub돋움체_Pro Medium" pitchFamily="18" charset="-127"/>
                <a:ea typeface="KoPub돋움체_Pro Medium" pitchFamily="18" charset="-127"/>
              </a:rPr>
              <a:t>Image</a:t>
            </a:r>
            <a:r>
              <a:rPr lang="ko-KR" altLang="en-US" dirty="0" smtClean="0">
                <a:latin typeface="KoPub돋움체_Pro Medium" pitchFamily="18" charset="-127"/>
                <a:ea typeface="KoPub돋움체_Pro Medium" pitchFamily="18" charset="-127"/>
              </a:rPr>
              <a:t>에서 제공하는 </a:t>
            </a:r>
            <a:r>
              <a:rPr lang="en-US" altLang="ko-KR" dirty="0" smtClean="0">
                <a:latin typeface="KoPub돋움체_Pro Medium" pitchFamily="18" charset="-127"/>
                <a:ea typeface="KoPub돋움체_Pro Medium" pitchFamily="18" charset="-127"/>
              </a:rPr>
              <a:t>Fill </a:t>
            </a:r>
            <a:r>
              <a:rPr lang="ko-KR" altLang="en-US" dirty="0" smtClean="0">
                <a:latin typeface="KoPub돋움체_Pro Medium" pitchFamily="18" charset="-127"/>
                <a:ea typeface="KoPub돋움체_Pro Medium" pitchFamily="18" charset="-127"/>
              </a:rPr>
              <a:t>기능을 사용함</a:t>
            </a:r>
          </a:p>
          <a:p>
            <a:pPr lvl="1"/>
            <a:r>
              <a:rPr lang="en-US" altLang="ko-KR" dirty="0" smtClean="0">
                <a:latin typeface="KoPub돋움체_Pro Medium" pitchFamily="18" charset="-127"/>
                <a:ea typeface="KoPub돋움체_Pro Medium" pitchFamily="18" charset="-127"/>
              </a:rPr>
              <a:t>Fill Amount </a:t>
            </a:r>
            <a:r>
              <a:rPr lang="ko-KR" altLang="en-US" dirty="0" smtClean="0">
                <a:latin typeface="KoPub돋움체_Pro Medium" pitchFamily="18" charset="-127"/>
                <a:ea typeface="KoPub돋움체_Pro Medium" pitchFamily="18" charset="-127"/>
              </a:rPr>
              <a:t>변수 값을 바꾸면 이미지 표시 영역을 줄이거나 늘릴 수 있음</a:t>
            </a:r>
          </a:p>
        </p:txBody>
      </p:sp>
      <p:grpSp>
        <p:nvGrpSpPr>
          <p:cNvPr id="4" name="그룹 11"/>
          <p:cNvGrpSpPr/>
          <p:nvPr/>
        </p:nvGrpSpPr>
        <p:grpSpPr>
          <a:xfrm>
            <a:off x="597117" y="244968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5-56 Fill Amount </a:t>
              </a:r>
              <a:r>
                <a:rPr lang="ko-KR" altLang="en-US" sz="1200" b="1" dirty="0" smtClean="0">
                  <a:solidFill>
                    <a:srgbClr val="504B4B"/>
                  </a:solidFill>
                  <a:latin typeface="KoPub돋움체_Pro Medium" pitchFamily="18" charset="-127"/>
                  <a:ea typeface="KoPub돋움체_Pro Medium" pitchFamily="18" charset="-127"/>
                </a:rPr>
                <a:t>표시</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9218" name="Picture 2"/>
          <p:cNvPicPr>
            <a:picLocks noChangeAspect="1" noChangeArrowheads="1"/>
          </p:cNvPicPr>
          <p:nvPr/>
        </p:nvPicPr>
        <p:blipFill>
          <a:blip r:embed="rId4" cstate="print"/>
          <a:srcRect/>
          <a:stretch>
            <a:fillRect/>
          </a:stretch>
        </p:blipFill>
        <p:spPr bwMode="auto">
          <a:xfrm>
            <a:off x="597117" y="2781297"/>
            <a:ext cx="8294334" cy="1454201"/>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줄여 나간다</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게이지를 표시하는 방법에는 원형으로 이미지를 잘라 내는 방법 말고도 상하 방향</a:t>
            </a:r>
            <a:r>
              <a:rPr lang="en-US" altLang="ko-KR" dirty="0" smtClean="0">
                <a:latin typeface="KoPub돋움체_Pro Medium" pitchFamily="18" charset="-127"/>
                <a:ea typeface="KoPub돋움체_Pro Medium" pitchFamily="18" charset="-127"/>
              </a:rPr>
              <a:t>(Horizontal), </a:t>
            </a:r>
            <a:r>
              <a:rPr lang="ko-KR" altLang="en-US" dirty="0" smtClean="0">
                <a:latin typeface="KoPub돋움체_Pro Medium" pitchFamily="18" charset="-127"/>
                <a:ea typeface="KoPub돋움체_Pro Medium" pitchFamily="18" charset="-127"/>
              </a:rPr>
              <a:t>좌우 방향</a:t>
            </a:r>
            <a:r>
              <a:rPr lang="en-US" altLang="ko-KR" dirty="0" smtClean="0">
                <a:latin typeface="KoPub돋움체_Pro Medium" pitchFamily="18" charset="-127"/>
                <a:ea typeface="KoPub돋움체_Pro Medium" pitchFamily="18" charset="-127"/>
              </a:rPr>
              <a:t>(Vertical), </a:t>
            </a:r>
            <a:r>
              <a:rPr lang="ko-KR" altLang="en-US" dirty="0" smtClean="0">
                <a:latin typeface="KoPub돋움체_Pro Medium" pitchFamily="18" charset="-127"/>
                <a:ea typeface="KoPub돋움체_Pro Medium" pitchFamily="18" charset="-127"/>
              </a:rPr>
              <a:t>선형</a:t>
            </a:r>
            <a:r>
              <a:rPr lang="en-US" altLang="ko-KR" dirty="0" smtClean="0">
                <a:latin typeface="KoPub돋움체_Pro Medium" pitchFamily="18" charset="-127"/>
                <a:ea typeface="KoPub돋움체_Pro Medium" pitchFamily="18" charset="-127"/>
              </a:rPr>
              <a:t>(Radial)</a:t>
            </a:r>
            <a:r>
              <a:rPr lang="ko-KR" altLang="en-US" dirty="0" smtClean="0">
                <a:latin typeface="KoPub돋움체_Pro Medium" pitchFamily="18" charset="-127"/>
                <a:ea typeface="KoPub돋움체_Pro Medium" pitchFamily="18" charset="-127"/>
              </a:rPr>
              <a:t>으로 게이지를 만드는 등 여러 가지가 있음</a:t>
            </a:r>
          </a:p>
        </p:txBody>
      </p:sp>
      <p:grpSp>
        <p:nvGrpSpPr>
          <p:cNvPr id="4" name="그룹 11"/>
          <p:cNvGrpSpPr/>
          <p:nvPr/>
        </p:nvGrpSpPr>
        <p:grpSpPr>
          <a:xfrm>
            <a:off x="597117" y="2631794"/>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표 </a:t>
              </a:r>
              <a:r>
                <a:rPr lang="en-US" altLang="ko-KR" sz="1200" b="1" dirty="0" smtClean="0">
                  <a:solidFill>
                    <a:srgbClr val="504B4B"/>
                  </a:solidFill>
                  <a:latin typeface="KoPub돋움체_Pro Medium" pitchFamily="18" charset="-127"/>
                  <a:ea typeface="KoPub돋움체_Pro Medium" pitchFamily="18" charset="-127"/>
                </a:rPr>
                <a:t>5-2 Fill Method </a:t>
              </a:r>
              <a:r>
                <a:rPr lang="ko-KR" altLang="en-US" sz="1200" b="1" dirty="0" smtClean="0">
                  <a:solidFill>
                    <a:srgbClr val="504B4B"/>
                  </a:solidFill>
                  <a:latin typeface="KoPub돋움체_Pro Medium" pitchFamily="18" charset="-127"/>
                  <a:ea typeface="KoPub돋움체_Pro Medium" pitchFamily="18" charset="-127"/>
                </a:rPr>
                <a:t>종류</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0242" name="Picture 2"/>
          <p:cNvPicPr>
            <a:picLocks noChangeAspect="1" noChangeArrowheads="1"/>
          </p:cNvPicPr>
          <p:nvPr/>
        </p:nvPicPr>
        <p:blipFill>
          <a:blip r:embed="rId4" cstate="print"/>
          <a:srcRect/>
          <a:stretch>
            <a:fillRect/>
          </a:stretch>
        </p:blipFill>
        <p:spPr bwMode="auto">
          <a:xfrm>
            <a:off x="539510" y="2910537"/>
            <a:ext cx="5692034" cy="3340644"/>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줄여 나간다</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여기서는 원형 게이지를 사용하므로 </a:t>
            </a:r>
            <a:r>
              <a:rPr lang="en-US" altLang="ko-KR" dirty="0" smtClean="0">
                <a:latin typeface="KoPub돋움체_Pro Medium" pitchFamily="18" charset="-127"/>
                <a:ea typeface="KoPub돋움체_Pro Medium" pitchFamily="18" charset="-127"/>
              </a:rPr>
              <a:t>Radial 360</a:t>
            </a:r>
            <a:r>
              <a:rPr lang="ko-KR" altLang="en-US" dirty="0" smtClean="0">
                <a:latin typeface="KoPub돋움체_Pro Medium" pitchFamily="18" charset="-127"/>
                <a:ea typeface="KoPub돋움체_Pro Medium" pitchFamily="18" charset="-127"/>
              </a:rPr>
              <a:t>으로 지정함</a:t>
            </a:r>
          </a:p>
        </p:txBody>
      </p:sp>
      <p:grpSp>
        <p:nvGrpSpPr>
          <p:cNvPr id="4" name="그룹 11"/>
          <p:cNvGrpSpPr/>
          <p:nvPr/>
        </p:nvGrpSpPr>
        <p:grpSpPr>
          <a:xfrm>
            <a:off x="597117" y="211333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5-57 Fill Amount </a:t>
              </a:r>
              <a:r>
                <a:rPr lang="ko-KR" altLang="en-US" sz="1200" b="1" dirty="0" smtClean="0">
                  <a:solidFill>
                    <a:srgbClr val="504B4B"/>
                  </a:solidFill>
                  <a:latin typeface="KoPub돋움체_Pro Medium" pitchFamily="18" charset="-127"/>
                  <a:ea typeface="KoPub돋움체_Pro Medium" pitchFamily="18" charset="-127"/>
                </a:rPr>
                <a:t>설정하기</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1266" name="Picture 2"/>
          <p:cNvPicPr>
            <a:picLocks noChangeAspect="1" noChangeArrowheads="1"/>
          </p:cNvPicPr>
          <p:nvPr/>
        </p:nvPicPr>
        <p:blipFill>
          <a:blip r:embed="rId4" cstate="print"/>
          <a:srcRect/>
          <a:stretch>
            <a:fillRect/>
          </a:stretch>
        </p:blipFill>
        <p:spPr bwMode="auto">
          <a:xfrm>
            <a:off x="597116" y="2392074"/>
            <a:ext cx="8337877" cy="3313305"/>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5.8 UI </a:t>
            </a:r>
            <a:r>
              <a:rPr lang="ko-KR" altLang="en-US" dirty="0" smtClean="0">
                <a:latin typeface="KoPub돋움체_Pro Medium" pitchFamily="18" charset="-127"/>
                <a:ea typeface="KoPub돋움체_Pro Medium" pitchFamily="18" charset="-127"/>
              </a:rPr>
              <a:t>표시하기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HP </a:t>
            </a:r>
            <a:r>
              <a:rPr lang="ko-KR" altLang="en-US" dirty="0" smtClean="0">
                <a:latin typeface="KoPub돋움체_Pro Medium" pitchFamily="18" charset="-127"/>
                <a:ea typeface="KoPub돋움체_Pro Medium" pitchFamily="18" charset="-127"/>
              </a:rPr>
              <a:t>게이지를 줄여 나간다</a:t>
            </a:r>
            <a:endParaRPr lang="en-US" altLang="ko-KR" dirty="0" smtClean="0">
              <a:latin typeface="KoPub돋움체_Pro Medium" pitchFamily="18" charset="-127"/>
              <a:ea typeface="KoPub돋움체_Pro Medium" pitchFamily="18" charset="-127"/>
            </a:endParaRPr>
          </a:p>
          <a:p>
            <a:pPr lvl="1"/>
            <a:r>
              <a:rPr lang="ko-KR" altLang="en-US" dirty="0" smtClean="0">
                <a:latin typeface="KoPub돋움체_Pro Medium" pitchFamily="18" charset="-127"/>
                <a:ea typeface="KoPub돋움체_Pro Medium" pitchFamily="18" charset="-127"/>
              </a:rPr>
              <a:t>실행 도구를 클릭해 게임을 시작함</a:t>
            </a:r>
          </a:p>
        </p:txBody>
      </p:sp>
      <p:grpSp>
        <p:nvGrpSpPr>
          <p:cNvPr id="4" name="그룹 11"/>
          <p:cNvGrpSpPr/>
          <p:nvPr/>
        </p:nvGrpSpPr>
        <p:grpSpPr>
          <a:xfrm>
            <a:off x="597117" y="2113331"/>
            <a:ext cx="8295408" cy="336350"/>
            <a:chOff x="597117" y="3035043"/>
            <a:chExt cx="8295408" cy="336350"/>
          </a:xfrm>
        </p:grpSpPr>
        <p:sp>
          <p:nvSpPr>
            <p:cNvPr id="6" name="내용 개체 틀 2"/>
            <p:cNvSpPr txBox="1">
              <a:spLocks/>
            </p:cNvSpPr>
            <p:nvPr/>
          </p:nvSpPr>
          <p:spPr>
            <a:xfrm>
              <a:off x="769938" y="3035043"/>
              <a:ext cx="8122587" cy="336350"/>
            </a:xfrm>
            <a:prstGeom prst="rect">
              <a:avLst/>
            </a:prstGeom>
          </p:spPr>
          <p:txBody>
            <a:bodyPr vert="horz" lIns="91440" tIns="45720" rIns="91440" bIns="45720" rtlCol="0">
              <a:normAutofit/>
            </a:bodyPr>
            <a:lstStyle/>
            <a:p>
              <a:pPr marL="225425" lvl="0" indent="-225425" defTabSz="457200">
                <a:lnSpc>
                  <a:spcPct val="110000"/>
                </a:lnSpc>
                <a:spcBef>
                  <a:spcPts val="600"/>
                </a:spcBef>
              </a:pPr>
              <a:r>
                <a:rPr lang="ko-KR" altLang="en-US" sz="1200" b="1" dirty="0" smtClean="0">
                  <a:solidFill>
                    <a:srgbClr val="504B4B"/>
                  </a:solidFill>
                  <a:latin typeface="KoPub돋움체_Pro Medium" pitchFamily="18" charset="-127"/>
                  <a:ea typeface="KoPub돋움체_Pro Medium" pitchFamily="18" charset="-127"/>
                </a:rPr>
                <a:t>그림 </a:t>
              </a:r>
              <a:r>
                <a:rPr lang="en-US" altLang="ko-KR" sz="1200" b="1" dirty="0" smtClean="0">
                  <a:solidFill>
                    <a:srgbClr val="504B4B"/>
                  </a:solidFill>
                  <a:latin typeface="KoPub돋움체_Pro Medium" pitchFamily="18" charset="-127"/>
                  <a:ea typeface="KoPub돋움체_Pro Medium" pitchFamily="18" charset="-127"/>
                </a:rPr>
                <a:t>5-58 UI </a:t>
              </a:r>
              <a:r>
                <a:rPr lang="ko-KR" altLang="en-US" sz="1200" b="1" dirty="0" smtClean="0">
                  <a:solidFill>
                    <a:srgbClr val="504B4B"/>
                  </a:solidFill>
                  <a:latin typeface="KoPub돋움체_Pro Medium" pitchFamily="18" charset="-127"/>
                  <a:ea typeface="KoPub돋움체_Pro Medium" pitchFamily="18" charset="-127"/>
                </a:rPr>
                <a:t>배치 후 게임 실행 화면</a:t>
              </a:r>
              <a:endParaRPr kumimoji="0" lang="en-US" altLang="ko-KR" sz="1200" b="1" i="0" u="none" strike="noStrike" kern="1200" cap="none" spc="0" normalizeH="0" baseline="0" noProof="0" dirty="0" smtClean="0">
                <a:ln>
                  <a:noFill/>
                </a:ln>
                <a:solidFill>
                  <a:srgbClr val="504B4B"/>
                </a:solidFill>
                <a:effectLst/>
                <a:uLnTx/>
                <a:uFillTx/>
                <a:latin typeface="KoPub돋움체_Pro Medium" pitchFamily="18" charset="-127"/>
                <a:ea typeface="KoPub돋움체_Pro Medium" pitchFamily="18" charset="-127"/>
              </a:endParaRPr>
            </a:p>
          </p:txBody>
        </p:sp>
        <p:pic>
          <p:nvPicPr>
            <p:cNvPr id="7" name="Picture 2"/>
            <p:cNvPicPr>
              <a:picLocks noChangeAspect="1" noChangeArrowheads="1"/>
            </p:cNvPicPr>
            <p:nvPr/>
          </p:nvPicPr>
          <p:blipFill>
            <a:blip r:embed="rId3" cstate="print"/>
            <a:srcRect/>
            <a:stretch>
              <a:fillRect/>
            </a:stretch>
          </p:blipFill>
          <p:spPr bwMode="auto">
            <a:xfrm>
              <a:off x="597117" y="3082222"/>
              <a:ext cx="200025" cy="180975"/>
            </a:xfrm>
            <a:prstGeom prst="rect">
              <a:avLst/>
            </a:prstGeom>
            <a:noFill/>
            <a:ln w="9525">
              <a:noFill/>
              <a:miter lim="800000"/>
              <a:headEnd/>
              <a:tailEnd/>
            </a:ln>
          </p:spPr>
        </p:pic>
      </p:grpSp>
      <p:pic>
        <p:nvPicPr>
          <p:cNvPr id="12290" name="Picture 2"/>
          <p:cNvPicPr>
            <a:picLocks noChangeAspect="1" noChangeArrowheads="1"/>
          </p:cNvPicPr>
          <p:nvPr/>
        </p:nvPicPr>
        <p:blipFill>
          <a:blip r:embed="rId4" cstate="print"/>
          <a:srcRect/>
          <a:stretch>
            <a:fillRect/>
          </a:stretch>
        </p:blipFill>
        <p:spPr bwMode="auto">
          <a:xfrm>
            <a:off x="597117" y="2392074"/>
            <a:ext cx="8391253" cy="2804986"/>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latin typeface="KoPub돋움체_Pro Medium" pitchFamily="18" charset="-127"/>
                <a:ea typeface="KoPub돋움체_Pro Medium" pitchFamily="18" charset="-127"/>
              </a:rPr>
              <a:t>5.9 UI</a:t>
            </a:r>
            <a:r>
              <a:rPr lang="ko-KR" altLang="en-US" dirty="0" smtClean="0">
                <a:latin typeface="KoPub돋움체_Pro Medium" pitchFamily="18" charset="-127"/>
                <a:ea typeface="KoPub돋움체_Pro Medium" pitchFamily="18" charset="-127"/>
              </a:rPr>
              <a:t>를 갱신하는 감독 만들기</a:t>
            </a:r>
            <a:endParaRPr lang="ko-KR" altLang="en-US" dirty="0">
              <a:latin typeface="KoPub돋움체_Pro Medium" pitchFamily="18" charset="-127"/>
              <a:ea typeface="KoPub돋움체_Pro Medium" pitchFamily="18" charset="-127"/>
            </a:endParaRPr>
          </a:p>
        </p:txBody>
      </p:sp>
      <p:sp>
        <p:nvSpPr>
          <p:cNvPr id="3" name="내용 개체 틀 2"/>
          <p:cNvSpPr>
            <a:spLocks noGrp="1"/>
          </p:cNvSpPr>
          <p:nvPr>
            <p:ph idx="1"/>
          </p:nvPr>
        </p:nvSpPr>
        <p:spPr/>
        <p:txBody>
          <a:bodyPr>
            <a:normAutofit/>
          </a:bodyPr>
          <a:lstStyle/>
          <a:p>
            <a:r>
              <a:rPr lang="en-US" altLang="ko-KR" dirty="0" smtClean="0">
                <a:latin typeface="KoPub돋움체_Pro Medium" pitchFamily="18" charset="-127"/>
                <a:ea typeface="KoPub돋움체_Pro Medium" pitchFamily="18" charset="-127"/>
              </a:rPr>
              <a:t>UI</a:t>
            </a:r>
            <a:r>
              <a:rPr lang="ko-KR" altLang="en-US" dirty="0" smtClean="0">
                <a:latin typeface="KoPub돋움체_Pro Medium" pitchFamily="18" charset="-127"/>
                <a:ea typeface="KoPub돋움체_Pro Medium" pitchFamily="18" charset="-127"/>
              </a:rPr>
              <a:t>를 갱신하는 감독 만들기</a:t>
            </a:r>
          </a:p>
        </p:txBody>
      </p:sp>
      <p:pic>
        <p:nvPicPr>
          <p:cNvPr id="13314" name="Picture 2"/>
          <p:cNvPicPr>
            <a:picLocks noChangeAspect="1" noChangeArrowheads="1"/>
          </p:cNvPicPr>
          <p:nvPr/>
        </p:nvPicPr>
        <p:blipFill>
          <a:blip r:embed="rId3" cstate="print"/>
          <a:srcRect/>
          <a:stretch>
            <a:fillRect/>
          </a:stretch>
        </p:blipFill>
        <p:spPr bwMode="auto">
          <a:xfrm>
            <a:off x="642155" y="1758397"/>
            <a:ext cx="8307977" cy="1347043"/>
          </a:xfrm>
          <a:prstGeom prst="rect">
            <a:avLst/>
          </a:prstGeom>
          <a:noFill/>
          <a:ln w="9525">
            <a:noFill/>
            <a:miter lim="800000"/>
            <a:headEnd/>
            <a:tailEnd/>
          </a:ln>
        </p:spPr>
      </p:pic>
    </p:spTree>
    <p:extLst>
      <p:ext uri="{BB962C8B-B14F-4D97-AF65-F5344CB8AC3E}">
        <p14:creationId xmlns:p14="http://schemas.microsoft.com/office/powerpoint/2010/main" val="29042369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32">
      <a:dk1>
        <a:srgbClr val="464646"/>
      </a:dk1>
      <a:lt1>
        <a:sysClr val="window" lastClr="FFFFFF"/>
      </a:lt1>
      <a:dk2>
        <a:srgbClr val="474D49"/>
      </a:dk2>
      <a:lt2>
        <a:srgbClr val="EEECE1"/>
      </a:lt2>
      <a:accent1>
        <a:srgbClr val="68676C"/>
      </a:accent1>
      <a:accent2>
        <a:srgbClr val="BA6608"/>
      </a:accent2>
      <a:accent3>
        <a:srgbClr val="2D8F6C"/>
      </a:accent3>
      <a:accent4>
        <a:srgbClr val="8D8D8D"/>
      </a:accent4>
      <a:accent5>
        <a:srgbClr val="A94841"/>
      </a:accent5>
      <a:accent6>
        <a:srgbClr val="7688C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C650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175" cap="flat" cmpd="sng" algn="ctr">
          <a:solidFill>
            <a:srgbClr val="BC650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Custom 32">
      <a:dk1>
        <a:srgbClr val="464646"/>
      </a:dk1>
      <a:lt1>
        <a:sysClr val="window" lastClr="FFFFFF"/>
      </a:lt1>
      <a:dk2>
        <a:srgbClr val="474D49"/>
      </a:dk2>
      <a:lt2>
        <a:srgbClr val="EEECE1"/>
      </a:lt2>
      <a:accent1>
        <a:srgbClr val="68676C"/>
      </a:accent1>
      <a:accent2>
        <a:srgbClr val="BA6608"/>
      </a:accent2>
      <a:accent3>
        <a:srgbClr val="2D8F6C"/>
      </a:accent3>
      <a:accent4>
        <a:srgbClr val="8D8D8D"/>
      </a:accent4>
      <a:accent5>
        <a:srgbClr val="A94841"/>
      </a:accent5>
      <a:accent6>
        <a:srgbClr val="7688C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0">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175" cap="flat" cmpd="sng" algn="ctr">
          <a:solidFill>
            <a:srgbClr val="BC650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2770</TotalTime>
  <Words>4164</Words>
  <Application>Microsoft Office PowerPoint</Application>
  <PresentationFormat>화면 슬라이드 쇼(4:3)</PresentationFormat>
  <Paragraphs>592</Paragraphs>
  <Slides>131</Slides>
  <Notes>0</Notes>
  <HiddenSlides>0</HiddenSlides>
  <MMClips>0</MMClips>
  <ScaleCrop>false</ScaleCrop>
  <HeadingPairs>
    <vt:vector size="6" baseType="variant">
      <vt:variant>
        <vt:lpstr>사용한 글꼴</vt:lpstr>
      </vt:variant>
      <vt:variant>
        <vt:i4>7</vt:i4>
      </vt:variant>
      <vt:variant>
        <vt:lpstr>테마</vt:lpstr>
      </vt:variant>
      <vt:variant>
        <vt:i4>2</vt:i4>
      </vt:variant>
      <vt:variant>
        <vt:lpstr>슬라이드 제목</vt:lpstr>
      </vt:variant>
      <vt:variant>
        <vt:i4>131</vt:i4>
      </vt:variant>
    </vt:vector>
  </HeadingPairs>
  <TitlesOfParts>
    <vt:vector size="140" baseType="lpstr">
      <vt:lpstr>KoPub돋움체_Pro Bold</vt:lpstr>
      <vt:lpstr>KoPub돋움체_Pro Light</vt:lpstr>
      <vt:lpstr>KoPub돋움체_Pro Medium</vt:lpstr>
      <vt:lpstr>맑은 고딕</vt:lpstr>
      <vt:lpstr>Arial</vt:lpstr>
      <vt:lpstr>Calibri</vt:lpstr>
      <vt:lpstr>Verdana</vt:lpstr>
      <vt:lpstr>1_Office Theme</vt:lpstr>
      <vt:lpstr>2_Office Theme</vt:lpstr>
      <vt:lpstr>유니티 교과서</vt:lpstr>
      <vt:lpstr>프리팹과 충돌 판정</vt:lpstr>
      <vt:lpstr>5장 프리팹과 충돌 판정   5.1   게임 설계하기  5.2   프로젝트와 씬 만들기  5.3   씬에 오브젝트 배치하기  5.4   키를 조작해 플레이어 움직이기  5.5   Physics를 사용하지 않고 화살 떨어트리기  5.6   충돌 판정하기  5.7   프리팹과 공장 만들기  5.8   UI 표시하기  5.9   UI를 갱신하는 감독 만들기  5.10 스마트폰에서 움직여 보기</vt:lpstr>
      <vt:lpstr>5.1 게임 설계하기</vt:lpstr>
      <vt:lpstr>5.1 게임 설계하기</vt:lpstr>
      <vt:lpstr>5.1 게임 설계하기</vt:lpstr>
      <vt:lpstr>5.1 게임 설계하기</vt:lpstr>
      <vt:lpstr>5.1 게임 설계하기</vt:lpstr>
      <vt:lpstr>5.1 게임 설계하기</vt:lpstr>
      <vt:lpstr>5.1 게임 설계하기</vt:lpstr>
      <vt:lpstr>5.1 게임 설계하기</vt:lpstr>
      <vt:lpstr>5.1 게임 설계하기</vt:lpstr>
      <vt:lpstr>5.1 게임 설계하기</vt:lpstr>
      <vt:lpstr>5.1 게임 설계하기</vt:lpstr>
      <vt:lpstr>5.2 프로젝트와 씬 만들기</vt:lpstr>
      <vt:lpstr>5.2 프로젝트와 씬 만들기</vt:lpstr>
      <vt:lpstr>5.2 프로젝트와 씬 만들기</vt:lpstr>
      <vt:lpstr>5.2 프로젝트와 씬 만들기</vt:lpstr>
      <vt:lpstr>5.2 프로젝트와 씬 만들기</vt:lpstr>
      <vt:lpstr>5.2 프로젝트와 씬 만들기</vt:lpstr>
      <vt:lpstr>5.2 프로젝트와 씬 만들기</vt:lpstr>
      <vt:lpstr>5.2 프로젝트와 씬 만들기</vt:lpstr>
      <vt:lpstr>5.3 씬에 오브젝트 배치하기</vt:lpstr>
      <vt:lpstr>5.3 씬에 오브젝트 배치하기</vt:lpstr>
      <vt:lpstr>5.3 씬에 오브젝트 배치하기</vt:lpstr>
      <vt:lpstr>5.3 씬에 오브젝트 배치하기</vt:lpstr>
      <vt:lpstr>5.3 씬에 오브젝트 배치하기</vt:lpstr>
      <vt:lpstr>5.3 씬에 오브젝트 배치하기</vt:lpstr>
      <vt:lpstr>5.3 씬에 오브젝트 배치하기</vt:lpstr>
      <vt:lpstr>5.3 씬에 오브젝트 배치하기</vt:lpstr>
      <vt:lpstr>5.3 씬에 오브젝트 배치하기</vt:lpstr>
      <vt:lpstr>5.4 키를 조작해 플레이어 움직이기</vt:lpstr>
      <vt:lpstr>5.4 키를 조작해 플레이어 움직이기</vt:lpstr>
      <vt:lpstr>5.4 키를 조작해 플레이어 움직이기</vt:lpstr>
      <vt:lpstr>5.4 키를 조작해 플레이어 움직이기</vt:lpstr>
      <vt:lpstr>5.4 키를 조작해 플레이어 움직이기</vt:lpstr>
      <vt:lpstr>5.4 키를 조작해 플레이어 움직이기</vt:lpstr>
      <vt:lpstr>5.4 플레이어에 스크립트 적용하기</vt:lpstr>
      <vt:lpstr>5.4 플레이어에 스크립트 적용하기</vt:lpstr>
      <vt:lpstr>5.5 Physics를 사용하지 않고 화살 떨어트리기</vt:lpstr>
      <vt:lpstr>5.5 Physics를 사용하지 않고 화살 떨어트리기</vt:lpstr>
      <vt:lpstr>5.5 Physics를 사용하지 않고 화살 떨어트리기</vt:lpstr>
      <vt:lpstr>5.5 Physics를 사용하지 않고 화살 떨어트리기</vt:lpstr>
      <vt:lpstr>5.5 Physics를 사용하지 않고 화살 떨어트리기</vt:lpstr>
      <vt:lpstr>5.5 Physics를 사용하지 않고 화살 떨어트리기</vt:lpstr>
      <vt:lpstr>5.5 Physics를 사용하지 않고 화살 떨어트리기</vt:lpstr>
      <vt:lpstr>5.5 Physics를 사용하지 않고 화살 떨어트리기</vt:lpstr>
      <vt:lpstr>5.5 Physics를 사용하지 않고 화살 떨어트리기</vt:lpstr>
      <vt:lpstr>5.5 Physics를 사용하지 않고 화살 떨어트리기</vt:lpstr>
      <vt:lpstr>5.5 Physics를 사용하지 않고 화살 떨어트리기</vt:lpstr>
      <vt:lpstr>5.6 충돌 판정하기</vt:lpstr>
      <vt:lpstr>5.6 충돌 판정하기</vt:lpstr>
      <vt:lpstr>5.6 충돌 판정하기</vt:lpstr>
      <vt:lpstr>5.6 충돌 판정하기</vt:lpstr>
      <vt:lpstr>5.6 충돌 판정하기</vt:lpstr>
      <vt:lpstr>5.6 충돌 판정하기</vt:lpstr>
      <vt:lpstr>5.6 충돌 판정하기</vt:lpstr>
      <vt:lpstr>5.6 충돌 판정하기</vt:lpstr>
      <vt:lpstr>5.6 충돌 판정하기</vt:lpstr>
      <vt:lpstr>5.6 충돌 판정하기</vt:lpstr>
      <vt:lpstr>5.6 충돌 판정하기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5.7 프리팹과 공장 만들기</vt:lpstr>
      <vt:lpstr>5.8 UI 표시하기</vt:lpstr>
      <vt:lpstr>5.8 UI 표시하기</vt:lpstr>
      <vt:lpstr>5.8 UI 표시하기</vt:lpstr>
      <vt:lpstr>5.8 UI 표시하기</vt:lpstr>
      <vt:lpstr>5.8 UI 표시하기</vt:lpstr>
      <vt:lpstr>5.8 UI 표시하기</vt:lpstr>
      <vt:lpstr>5.8 UI 표시하기</vt:lpstr>
      <vt:lpstr>5.8 UI 표시하기</vt:lpstr>
      <vt:lpstr>5.8 UI 표시하기</vt:lpstr>
      <vt:lpstr>5.8 UI 표시하기</vt:lpstr>
      <vt:lpstr>5.8 UI 표시하기</vt:lpstr>
      <vt:lpstr>5.8 UI 표시하기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5.9 UI를 갱신하는 감독 만들기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5.10 스마트폰에서 움직여 보기</vt:lpstr>
      <vt:lpstr>중간고사 정리</vt:lpstr>
    </vt:vector>
  </TitlesOfParts>
  <Company>The National Academies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Ellinger</dc:creator>
  <cp:lastModifiedBy>USER</cp:lastModifiedBy>
  <cp:revision>607</cp:revision>
  <cp:lastPrinted>2016-08-10T06:58:55Z</cp:lastPrinted>
  <dcterms:created xsi:type="dcterms:W3CDTF">2013-04-05T19:58:06Z</dcterms:created>
  <dcterms:modified xsi:type="dcterms:W3CDTF">2022-04-14T05:00:00Z</dcterms:modified>
</cp:coreProperties>
</file>